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6" r:id="rId9"/>
    <p:sldId id="277" r:id="rId10"/>
    <p:sldId id="263" r:id="rId11"/>
    <p:sldId id="278" r:id="rId12"/>
    <p:sldId id="264" r:id="rId13"/>
    <p:sldId id="265" r:id="rId14"/>
    <p:sldId id="266" r:id="rId15"/>
    <p:sldId id="267" r:id="rId16"/>
    <p:sldId id="268" r:id="rId17"/>
    <p:sldId id="279" r:id="rId18"/>
    <p:sldId id="280" r:id="rId19"/>
    <p:sldId id="269" r:id="rId20"/>
    <p:sldId id="281" r:id="rId21"/>
    <p:sldId id="270" r:id="rId22"/>
    <p:sldId id="271" r:id="rId23"/>
    <p:sldId id="272" r:id="rId24"/>
    <p:sldId id="282" r:id="rId25"/>
    <p:sldId id="273" r:id="rId26"/>
    <p:sldId id="274" r:id="rId27"/>
    <p:sldId id="283" r:id="rId28"/>
    <p:sldId id="284" r:id="rId29"/>
    <p:sldId id="285" r:id="rId30"/>
    <p:sldId id="275" r:id="rId31"/>
    <p:sldId id="291" r:id="rId32"/>
    <p:sldId id="286" r:id="rId33"/>
    <p:sldId id="287" r:id="rId34"/>
    <p:sldId id="288" r:id="rId3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24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0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16606F-F3EE-4494-B886-CDB6AE99D8D9}" type="datetimeFigureOut">
              <a:rPr lang="pt-BR" smtClean="0"/>
              <a:pPr/>
              <a:t>19/06/2023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3DC2FF-BA7E-4139-8BBB-81DFF176D6B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9B1E3F-226E-47AB-AA16-17E27D4FCA7E}" type="datetimeFigureOut">
              <a:rPr lang="pt-BR" smtClean="0"/>
              <a:pPr/>
              <a:t>19/06/2023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F4982-A6B2-46A9-9189-667148D4DC8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" y="637"/>
            <a:ext cx="9142298" cy="68567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2950" y="2149706"/>
            <a:ext cx="7772400" cy="814161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0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</a:t>
            </a:r>
            <a:r>
              <a:rPr lang="en-US" dirty="0" err="1"/>
              <a:t>Apresentação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8650" y="3428999"/>
            <a:ext cx="5429250" cy="425453"/>
          </a:xfrm>
        </p:spPr>
        <p:txBody>
          <a:bodyPr/>
          <a:lstStyle>
            <a:lvl1pPr marL="0" indent="0" algn="l">
              <a:buNone/>
              <a:defRPr sz="2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Autor(es):</a:t>
            </a:r>
            <a:endParaRPr lang="en-US" dirty="0"/>
          </a:p>
        </p:txBody>
      </p:sp>
      <p:sp>
        <p:nvSpPr>
          <p:cNvPr id="10" name="Espaço Reservado para Imagem 3"/>
          <p:cNvSpPr>
            <a:spLocks noGrp="1"/>
          </p:cNvSpPr>
          <p:nvPr>
            <p:ph type="pic" sz="quarter" idx="13"/>
          </p:nvPr>
        </p:nvSpPr>
        <p:spPr>
          <a:xfrm>
            <a:off x="6817316" y="3050918"/>
            <a:ext cx="1698034" cy="1521082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 dirty="0"/>
          </a:p>
          <a:p>
            <a:endParaRPr lang="pt-BR" dirty="0"/>
          </a:p>
          <a:p>
            <a:r>
              <a:rPr lang="pt-BR" dirty="0"/>
              <a:t>Logo da empresa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07090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2906486"/>
            <a:ext cx="8131629" cy="299629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78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AEF42B4-BD0E-5E43-865A-944C86290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F683F-5EFB-F140-8F60-7C61F725586E}" type="datetimeFigureOut">
              <a:rPr lang="pt-BR" smtClean="0"/>
              <a:t>19/06/2023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9D5BC97-8CDE-014F-B958-88C7439C1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4CC9833-C584-0C4A-BACB-E2D34C32B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936-DD0A-BA46-A3B2-FF56E586EC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3976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" y="3188"/>
            <a:ext cx="9142299" cy="685162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130879"/>
            <a:ext cx="7886700" cy="4046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F12E16-9977-4536-933F-DA1131F841A1}"/>
              </a:ext>
            </a:extLst>
          </p:cNvPr>
          <p:cNvSpPr txBox="1">
            <a:spLocks/>
          </p:cNvSpPr>
          <p:nvPr userDrawn="1"/>
        </p:nvSpPr>
        <p:spPr>
          <a:xfrm>
            <a:off x="422317" y="158982"/>
            <a:ext cx="8139792" cy="50618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984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641733"/>
            <a:ext cx="7772400" cy="814161"/>
          </a:xfrm>
        </p:spPr>
        <p:txBody>
          <a:bodyPr/>
          <a:lstStyle/>
          <a:p>
            <a:r>
              <a:rPr lang="pt-BR" sz="3600" dirty="0"/>
              <a:t>INTEGRIDADE </a:t>
            </a:r>
            <a:br>
              <a:rPr lang="pt-BR" sz="3600" dirty="0"/>
            </a:br>
            <a:r>
              <a:rPr lang="pt-BR" sz="3600" dirty="0"/>
              <a:t> Reabilita</a:t>
            </a:r>
            <a:r>
              <a:rPr lang="en-US" sz="3600" dirty="0" err="1"/>
              <a:t>ção</a:t>
            </a:r>
            <a:r>
              <a:rPr lang="en-US" sz="3600" dirty="0"/>
              <a:t> de </a:t>
            </a:r>
            <a:r>
              <a:rPr lang="en-US" sz="3600" dirty="0" err="1"/>
              <a:t>Dutos</a:t>
            </a:r>
            <a:r>
              <a:rPr lang="en-US" sz="3600" dirty="0"/>
              <a:t>, Tanques e </a:t>
            </a:r>
            <a:r>
              <a:rPr lang="en-US" sz="3600" dirty="0" err="1"/>
              <a:t>Estruturas</a:t>
            </a:r>
            <a:r>
              <a:rPr lang="en-US" sz="3600" dirty="0"/>
              <a:t> com </a:t>
            </a:r>
            <a:r>
              <a:rPr lang="en-US" sz="3600" dirty="0" err="1"/>
              <a:t>Compósitos</a:t>
            </a:r>
            <a:endParaRPr lang="pt-BR" sz="36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28648" y="3953439"/>
            <a:ext cx="7547163" cy="1290919"/>
          </a:xfrm>
        </p:spPr>
        <p:txBody>
          <a:bodyPr>
            <a:normAutofit fontScale="70000" lnSpcReduction="20000"/>
          </a:bodyPr>
          <a:lstStyle/>
          <a:p>
            <a:r>
              <a:rPr lang="pt-BR" sz="5100" dirty="0"/>
              <a:t>AUTORES</a:t>
            </a:r>
            <a:r>
              <a:rPr lang="en-US" sz="5100" dirty="0"/>
              <a:t>: 	FABIO CANSANÇÃO</a:t>
            </a:r>
          </a:p>
          <a:p>
            <a:r>
              <a:rPr lang="en-US" sz="5100" dirty="0"/>
              <a:t>			NEY ROHEM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45380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4ED5EA17-A1D0-9A4C-AF01-D8EDD5BE92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160" y="605118"/>
            <a:ext cx="9013680" cy="50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55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foto, laranja, quarto, vivendo&#10;&#10;Descrição gerada automaticamente">
            <a:extLst>
              <a:ext uri="{FF2B5EF4-FFF2-40B4-BE49-F238E27FC236}">
                <a16:creationId xmlns:a16="http://schemas.microsoft.com/office/drawing/2014/main" id="{8A8FF098-AD86-1D48-A365-853FEBA29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91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id="{2C216602-BFFF-6044-8DF5-44EC572583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907" y="618566"/>
            <a:ext cx="8989773" cy="505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1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Padrão do plano de fundo&#10;&#10;Descrição gerada automaticamente com confiança média">
            <a:extLst>
              <a:ext uri="{FF2B5EF4-FFF2-40B4-BE49-F238E27FC236}">
                <a16:creationId xmlns:a16="http://schemas.microsoft.com/office/drawing/2014/main" id="{2E7C7901-F39E-7415-3217-4910CC3C2A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240" y="591671"/>
            <a:ext cx="9037586" cy="508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53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Uma imagem contendo foto, diferente, homem, velho&#10;&#10;Descrição gerada automaticamente">
            <a:extLst>
              <a:ext uri="{FF2B5EF4-FFF2-40B4-BE49-F238E27FC236}">
                <a16:creationId xmlns:a16="http://schemas.microsoft.com/office/drawing/2014/main" id="{0BB19344-6FFD-595C-1F05-ED382DB034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049" y="618566"/>
            <a:ext cx="8989774" cy="505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60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Uma imagem contendo foto, laranja, placa, computador&#10;&#10;Descrição gerada automaticamente">
            <a:extLst>
              <a:ext uri="{FF2B5EF4-FFF2-40B4-BE49-F238E27FC236}">
                <a16:creationId xmlns:a16="http://schemas.microsoft.com/office/drawing/2014/main" id="{1C894748-10BD-D85C-DAE8-AF90F6FBEB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001" y="605118"/>
            <a:ext cx="9013679" cy="50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373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Uma imagem contendo laranja, foto, colorido, fogo&#10;&#10;Descrição gerada automaticamente">
            <a:extLst>
              <a:ext uri="{FF2B5EF4-FFF2-40B4-BE49-F238E27FC236}">
                <a16:creationId xmlns:a16="http://schemas.microsoft.com/office/drawing/2014/main" id="{BEB1B5FF-0427-3A12-D1D4-9F5CB3025D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95" y="591672"/>
            <a:ext cx="9037585" cy="508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23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8FE947EC-5268-CE48-ACD8-629C97011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82" y="874058"/>
            <a:ext cx="9114117" cy="512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458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laranja, foto, rua, placa&#10;&#10;Descrição gerada automaticamente">
            <a:extLst>
              <a:ext uri="{FF2B5EF4-FFF2-40B4-BE49-F238E27FC236}">
                <a16:creationId xmlns:a16="http://schemas.microsoft.com/office/drawing/2014/main" id="{B7DD255E-E927-D04D-83A6-42462FE06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25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id="{C4BBED92-CA37-8992-2B8F-1114C81534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049" y="591502"/>
            <a:ext cx="9037886" cy="508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554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3316F19E-8282-6042-BBDA-65EA141F9E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41" y="571500"/>
            <a:ext cx="9073445" cy="510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97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FCB4630E-F108-3D4E-A283-86267DE3B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82" y="874058"/>
            <a:ext cx="9114117" cy="512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918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Interface gráfica do usuário, Texto, Email&#10;&#10;Descrição gerada automaticamente">
            <a:extLst>
              <a:ext uri="{FF2B5EF4-FFF2-40B4-BE49-F238E27FC236}">
                <a16:creationId xmlns:a16="http://schemas.microsoft.com/office/drawing/2014/main" id="{C35CABD3-90F1-EE59-2BF7-18D7B89D73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40" y="584947"/>
            <a:ext cx="9049541" cy="509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489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Diagrama&#10;&#10;Descrição gerada automaticamente">
            <a:extLst>
              <a:ext uri="{FF2B5EF4-FFF2-40B4-BE49-F238E27FC236}">
                <a16:creationId xmlns:a16="http://schemas.microsoft.com/office/drawing/2014/main" id="{8700E881-3B51-7AD2-55A1-1DB0B57F65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76" y="626362"/>
            <a:ext cx="8975912" cy="504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11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Diagrama&#10;&#10;Descrição gerada automaticamente com confiança média">
            <a:extLst>
              <a:ext uri="{FF2B5EF4-FFF2-40B4-BE49-F238E27FC236}">
                <a16:creationId xmlns:a16="http://schemas.microsoft.com/office/drawing/2014/main" id="{10CC4A28-F9CB-99E5-C1A4-40868606C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000" y="598394"/>
            <a:ext cx="9025634" cy="507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268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celular com publicação numa rede social&#10;&#10;Descrição gerada automaticamente com confiança baixa">
            <a:extLst>
              <a:ext uri="{FF2B5EF4-FFF2-40B4-BE49-F238E27FC236}">
                <a16:creationId xmlns:a16="http://schemas.microsoft.com/office/drawing/2014/main" id="{B0C8CA31-E1A9-594F-98FB-B6137BDAF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214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Gráfico, Gráfico de radar&#10;&#10;Descrição gerada automaticamente">
            <a:extLst>
              <a:ext uri="{FF2B5EF4-FFF2-40B4-BE49-F238E27FC236}">
                <a16:creationId xmlns:a16="http://schemas.microsoft.com/office/drawing/2014/main" id="{91607A61-43B7-B277-D862-F9CDEB7346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955" y="584947"/>
            <a:ext cx="9049539" cy="509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973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id="{0F7B4F88-6CA6-1C05-D5DA-CFB63602D6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44606"/>
            <a:ext cx="9121257" cy="513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987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Uma imagem contendo Linha do tempo&#10;&#10;Descrição gerada automaticamente">
            <a:extLst>
              <a:ext uri="{FF2B5EF4-FFF2-40B4-BE49-F238E27FC236}">
                <a16:creationId xmlns:a16="http://schemas.microsoft.com/office/drawing/2014/main" id="{E840AF08-9323-6A08-DBD3-35B83B9AD1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72" y="578224"/>
            <a:ext cx="9121256" cy="513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5370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Uma imagem contendo Site&#10;&#10;Descrição gerada automaticamente">
            <a:extLst>
              <a:ext uri="{FF2B5EF4-FFF2-40B4-BE49-F238E27FC236}">
                <a16:creationId xmlns:a16="http://schemas.microsoft.com/office/drawing/2014/main" id="{24BD9EEB-9A84-0470-2B2E-28ADE4D306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20" y="551330"/>
            <a:ext cx="9062738" cy="509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129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A8E64F98-4DA9-C525-DD54-07E5055CC9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860" y="611842"/>
            <a:ext cx="9001728" cy="506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53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7875" y="1235307"/>
            <a:ext cx="8131629" cy="4440563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D6EA7E7B-3584-7946-8A47-E1DC1927E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" y="857252"/>
            <a:ext cx="9143936" cy="514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341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00950DB7-5139-0432-8045-87CFAF985E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407" y="584948"/>
            <a:ext cx="9002972" cy="506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064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celula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B7D205F1-4665-A948-9A3D-E5DFD3EE5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115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Tela de celular com publicação numa rede social&#10;&#10;Descrição gerada automaticamente com confiança média">
            <a:extLst>
              <a:ext uri="{FF2B5EF4-FFF2-40B4-BE49-F238E27FC236}">
                <a16:creationId xmlns:a16="http://schemas.microsoft.com/office/drawing/2014/main" id="{35D67CA5-C417-1486-140F-4B4A2721C8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787" y="578224"/>
            <a:ext cx="9061491" cy="509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406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Diagrama&#10;&#10;Descrição gerada automaticamente">
            <a:extLst>
              <a:ext uri="{FF2B5EF4-FFF2-40B4-BE49-F238E27FC236}">
                <a16:creationId xmlns:a16="http://schemas.microsoft.com/office/drawing/2014/main" id="{25F3B0B7-6ECC-62D0-9A8C-8F47278B35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95" y="578224"/>
            <a:ext cx="9061491" cy="509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628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Interface gráfica do usuário&#10;&#10;Descrição gerada automaticamente">
            <a:extLst>
              <a:ext uri="{FF2B5EF4-FFF2-40B4-BE49-F238E27FC236}">
                <a16:creationId xmlns:a16="http://schemas.microsoft.com/office/drawing/2014/main" id="{27275D22-A529-4D66-FDCD-24716563CD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35" y="564776"/>
            <a:ext cx="9038831" cy="5084343"/>
          </a:xfrm>
          <a:prstGeom prst="rect">
            <a:avLst/>
          </a:prstGeom>
        </p:spPr>
      </p:pic>
      <p:pic>
        <p:nvPicPr>
          <p:cNvPr id="5" name="Imagem 4" descr="Interface gráfica do usuário&#10;&#10;Descrição gerada automaticamente">
            <a:extLst>
              <a:ext uri="{FF2B5EF4-FFF2-40B4-BE49-F238E27FC236}">
                <a16:creationId xmlns:a16="http://schemas.microsoft.com/office/drawing/2014/main" id="{E46C276F-ED07-CC83-6E32-B971D90FC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11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Interface gráfica do usuário, Aplicativo, PowerPoint&#10;&#10;Descrição gerada automaticamente">
            <a:extLst>
              <a:ext uri="{FF2B5EF4-FFF2-40B4-BE49-F238E27FC236}">
                <a16:creationId xmlns:a16="http://schemas.microsoft.com/office/drawing/2014/main" id="{B03B948A-662B-BB40-989E-AC580CE1A6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001" y="605118"/>
            <a:ext cx="9013679" cy="50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20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Interface gráfica do usuário, Aplicativo, PowerPoint&#10;&#10;Descrição gerada automaticamente">
            <a:extLst>
              <a:ext uri="{FF2B5EF4-FFF2-40B4-BE49-F238E27FC236}">
                <a16:creationId xmlns:a16="http://schemas.microsoft.com/office/drawing/2014/main" id="{3F46AFC4-AE8A-914B-97FF-32FC0014D1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094" y="591671"/>
            <a:ext cx="8991018" cy="505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943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Logotipo, nome da empresa&#10;&#10;Descrição gerada automaticamente">
            <a:extLst>
              <a:ext uri="{FF2B5EF4-FFF2-40B4-BE49-F238E27FC236}">
                <a16:creationId xmlns:a16="http://schemas.microsoft.com/office/drawing/2014/main" id="{B96B6249-2015-4147-920A-81BD902B96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42" y="584947"/>
            <a:ext cx="9049539" cy="509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20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C9B740E7-E762-424F-96CE-9CECDCF7FF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687" y="618565"/>
            <a:ext cx="8989774" cy="505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45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Gráfico de explosão solar&#10;&#10;Descrição gerada automaticamente com confiança baixa">
            <a:extLst>
              <a:ext uri="{FF2B5EF4-FFF2-40B4-BE49-F238E27FC236}">
                <a16:creationId xmlns:a16="http://schemas.microsoft.com/office/drawing/2014/main" id="{875593A6-5A4D-FE4A-A569-6227AEF26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6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25B1BCE0-36D6-9843-AC1D-95502A3B5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299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1168</TotalTime>
  <Words>23</Words>
  <Application>Microsoft Office PowerPoint</Application>
  <PresentationFormat>Apresentação na tela (4:3)</PresentationFormat>
  <Paragraphs>3</Paragraphs>
  <Slides>34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37" baseType="lpstr">
      <vt:lpstr>Arial</vt:lpstr>
      <vt:lpstr>Calibri</vt:lpstr>
      <vt:lpstr>Tema do Office</vt:lpstr>
      <vt:lpstr>INTEGRIDADE   Reabilitação de Dutos, Tanques e Estruturas com Compósitos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Rafaella Esther Pradebon Padilha</dc:creator>
  <cp:lastModifiedBy>Vinícius Alô</cp:lastModifiedBy>
  <cp:revision>38</cp:revision>
  <dcterms:created xsi:type="dcterms:W3CDTF">2017-09-11T15:31:14Z</dcterms:created>
  <dcterms:modified xsi:type="dcterms:W3CDTF">2023-06-19T17:53:23Z</dcterms:modified>
</cp:coreProperties>
</file>