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076136616" r:id="rId3"/>
    <p:sldId id="2076136617" r:id="rId4"/>
    <p:sldId id="1778" r:id="rId5"/>
    <p:sldId id="1779" r:id="rId6"/>
    <p:sldId id="1780" r:id="rId7"/>
    <p:sldId id="1782" r:id="rId8"/>
    <p:sldId id="1783" r:id="rId9"/>
    <p:sldId id="1786" r:id="rId10"/>
    <p:sldId id="1815" r:id="rId11"/>
    <p:sldId id="2076136608" r:id="rId12"/>
    <p:sldId id="1746" r:id="rId13"/>
    <p:sldId id="1747" r:id="rId14"/>
    <p:sldId id="1788" r:id="rId15"/>
    <p:sldId id="1749" r:id="rId16"/>
    <p:sldId id="1750" r:id="rId17"/>
    <p:sldId id="1790" r:id="rId18"/>
    <p:sldId id="1768" r:id="rId19"/>
    <p:sldId id="1769" r:id="rId20"/>
    <p:sldId id="1770" r:id="rId21"/>
    <p:sldId id="1809" r:id="rId22"/>
    <p:sldId id="2076136604" r:id="rId23"/>
    <p:sldId id="1810" r:id="rId24"/>
    <p:sldId id="1811" r:id="rId25"/>
    <p:sldId id="1812" r:id="rId26"/>
    <p:sldId id="1751" r:id="rId27"/>
    <p:sldId id="1752" r:id="rId28"/>
    <p:sldId id="1771" r:id="rId29"/>
    <p:sldId id="1754" r:id="rId30"/>
    <p:sldId id="1755" r:id="rId31"/>
    <p:sldId id="2076136603" r:id="rId32"/>
    <p:sldId id="2076136609" r:id="rId33"/>
    <p:sldId id="1762" r:id="rId34"/>
    <p:sldId id="1763" r:id="rId35"/>
    <p:sldId id="1764" r:id="rId36"/>
    <p:sldId id="1765" r:id="rId37"/>
    <p:sldId id="1802" r:id="rId38"/>
    <p:sldId id="1803" r:id="rId39"/>
    <p:sldId id="1804" r:id="rId40"/>
    <p:sldId id="1821" r:id="rId41"/>
    <p:sldId id="1794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61B610-B767-4363-BC6B-581C289B8FF9}">
          <p14:sldIdLst>
            <p14:sldId id="256"/>
            <p14:sldId id="2076136616"/>
            <p14:sldId id="2076136617"/>
            <p14:sldId id="1778"/>
            <p14:sldId id="1779"/>
            <p14:sldId id="1780"/>
            <p14:sldId id="1782"/>
            <p14:sldId id="1783"/>
            <p14:sldId id="1786"/>
            <p14:sldId id="1815"/>
            <p14:sldId id="2076136608"/>
            <p14:sldId id="1746"/>
            <p14:sldId id="1747"/>
            <p14:sldId id="1788"/>
            <p14:sldId id="1749"/>
            <p14:sldId id="1750"/>
            <p14:sldId id="1790"/>
            <p14:sldId id="1768"/>
            <p14:sldId id="1769"/>
            <p14:sldId id="1770"/>
            <p14:sldId id="1809"/>
            <p14:sldId id="2076136604"/>
            <p14:sldId id="1810"/>
            <p14:sldId id="1811"/>
            <p14:sldId id="1812"/>
            <p14:sldId id="1751"/>
            <p14:sldId id="1752"/>
            <p14:sldId id="1771"/>
            <p14:sldId id="1754"/>
            <p14:sldId id="1755"/>
            <p14:sldId id="2076136603"/>
            <p14:sldId id="2076136609"/>
            <p14:sldId id="1762"/>
            <p14:sldId id="1763"/>
            <p14:sldId id="1764"/>
            <p14:sldId id="1765"/>
            <p14:sldId id="1802"/>
            <p14:sldId id="1803"/>
            <p14:sldId id="1804"/>
            <p14:sldId id="1821"/>
            <p14:sldId id="17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Santos" initials="AS" lastIdx="4" clrIdx="0">
    <p:extLst>
      <p:ext uri="{19B8F6BF-5375-455C-9EA6-DF929625EA0E}">
        <p15:presenceInfo xmlns:p15="http://schemas.microsoft.com/office/powerpoint/2012/main" userId="S::santoam@jotun.com::7bb60dc3-e901-487a-9d40-36c605d041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CE"/>
    <a:srgbClr val="BEBDBD"/>
    <a:srgbClr val="5D2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03T16:20:43.798" idx="1">
    <p:pos x="170" y="-838"/>
    <p:text>Devido ser uma apresentação, faz-se necessária a apresentação da Jotun.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8T10:51:36.922" idx="2">
    <p:pos x="922" y="-806"/>
    <p:text>Devido ser uma apresentação, faz-se necessária a apresentação da Jotun.</p:text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6606F-F3EE-4494-B886-CDB6AE99D8D9}" type="datetimeFigureOut">
              <a:rPr lang="pt-BR" smtClean="0"/>
              <a:pPr/>
              <a:t>20/06/2023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DC2FF-BA7E-4139-8BBB-81DFF176D6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B1E3F-226E-47AB-AA16-17E27D4FCA7E}" type="datetimeFigureOut">
              <a:rPr lang="pt-BR" smtClean="0"/>
              <a:pPr/>
              <a:t>20/06/2023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F4982-A6B2-46A9-9189-667148D4DC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518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pt-BR" b="1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602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endParaRPr lang="pt-BR" b="1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40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ea typeface="Verdana"/>
              <a:cs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819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259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Fazer um para o C...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6879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300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4529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043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305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Inclusão</a:t>
            </a:r>
            <a:r>
              <a:rPr lang="en-US" dirty="0"/>
              <a:t> de </a:t>
            </a:r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acabamento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sistemas</a:t>
            </a:r>
            <a:r>
              <a:rPr lang="en-US" dirty="0"/>
              <a:t> de pintura </a:t>
            </a:r>
            <a:r>
              <a:rPr lang="en-US" dirty="0" err="1"/>
              <a:t>reduziram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media 20 </a:t>
            </a:r>
            <a:r>
              <a:rPr lang="en-US" dirty="0" err="1"/>
              <a:t>micrometros</a:t>
            </a:r>
            <a:r>
              <a:rPr lang="en-US" dirty="0"/>
              <a:t> da EPS minima.</a:t>
            </a:r>
          </a:p>
          <a:p>
            <a:pPr marL="0" indent="0">
              <a:buNone/>
            </a:pPr>
            <a:r>
              <a:rPr lang="en-US" dirty="0" err="1">
                <a:ea typeface="Verdana"/>
                <a:cs typeface="Verdana"/>
              </a:rPr>
              <a:t>Estruturas</a:t>
            </a:r>
            <a:r>
              <a:rPr lang="en-US" dirty="0">
                <a:ea typeface="Verdana"/>
                <a:cs typeface="Verdana"/>
              </a:rPr>
              <a:t> </a:t>
            </a:r>
            <a:r>
              <a:rPr lang="en-US" dirty="0" err="1">
                <a:ea typeface="Verdana"/>
                <a:cs typeface="Verdana"/>
              </a:rPr>
              <a:t>Galvanizadas</a:t>
            </a:r>
            <a:endParaRPr lang="en-US" dirty="0">
              <a:ea typeface="Verdana"/>
              <a:cs typeface="Verdana"/>
            </a:endParaRPr>
          </a:p>
          <a:p>
            <a:pPr marL="0" indent="0">
              <a:buNone/>
            </a:pPr>
            <a:r>
              <a:rPr lang="en-US" dirty="0">
                <a:ea typeface="Verdana"/>
                <a:cs typeface="Verdana"/>
              </a:rPr>
              <a:t>IMPORTANTE: </a:t>
            </a:r>
            <a:r>
              <a:rPr lang="en-US">
                <a:ea typeface="Verdana"/>
                <a:cs typeface="Verdana"/>
              </a:rPr>
              <a:t>Zn com min. </a:t>
            </a:r>
            <a:r>
              <a:rPr lang="en-US" dirty="0">
                <a:ea typeface="Verdana"/>
                <a:cs typeface="Verdana"/>
              </a:rPr>
              <a:t>80% de </a:t>
            </a:r>
            <a:r>
              <a:rPr lang="en-US" dirty="0" err="1">
                <a:ea typeface="Verdana"/>
                <a:cs typeface="Verdana"/>
              </a:rPr>
              <a:t>pó</a:t>
            </a:r>
            <a:r>
              <a:rPr lang="en-US" dirty="0">
                <a:ea typeface="Verdana"/>
                <a:cs typeface="Verdana"/>
              </a:rPr>
              <a:t> de Zn </a:t>
            </a:r>
            <a:r>
              <a:rPr lang="en-US" dirty="0" err="1">
                <a:ea typeface="Verdana"/>
                <a:cs typeface="Verdana"/>
              </a:rPr>
              <a:t>na</a:t>
            </a:r>
            <a:r>
              <a:rPr lang="en-US" dirty="0">
                <a:ea typeface="Verdana"/>
                <a:cs typeface="Verdana"/>
              </a:rPr>
              <a:t> </a:t>
            </a:r>
            <a:r>
              <a:rPr lang="en-US" dirty="0" err="1">
                <a:ea typeface="Verdana"/>
                <a:cs typeface="Verdana"/>
              </a:rPr>
              <a:t>película</a:t>
            </a:r>
            <a:r>
              <a:rPr lang="en-US" dirty="0">
                <a:ea typeface="Verdana"/>
                <a:cs typeface="Verdana"/>
              </a:rPr>
              <a:t> </a:t>
            </a:r>
            <a:r>
              <a:rPr lang="en-US" dirty="0" err="1">
                <a:ea typeface="Verdana"/>
                <a:cs typeface="Verdana"/>
              </a:rPr>
              <a:t>seca</a:t>
            </a:r>
            <a:endParaRPr lang="en-US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70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Verdana"/>
              </a:rPr>
              <a:t>Foto ao Fundo – Lab de Fogo em UK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Garantia</a:t>
            </a:r>
            <a:r>
              <a:rPr lang="en-US" dirty="0"/>
              <a:t> e </a:t>
            </a:r>
            <a:r>
              <a:rPr lang="en-US" dirty="0" err="1"/>
              <a:t>Segurança</a:t>
            </a:r>
            <a:r>
              <a:rPr lang="en-US" dirty="0"/>
              <a:t> com </a:t>
            </a:r>
            <a:r>
              <a:rPr lang="en-US" b="1" dirty="0" err="1"/>
              <a:t>Laudo</a:t>
            </a:r>
            <a:r>
              <a:rPr lang="en-US" b="1" dirty="0"/>
              <a:t> de Lab </a:t>
            </a:r>
            <a:r>
              <a:rPr lang="en-US" b="1" dirty="0" err="1"/>
              <a:t>Independente</a:t>
            </a:r>
            <a:r>
              <a:rPr lang="en-US" b="1" dirty="0"/>
              <a:t>!!!!</a:t>
            </a:r>
            <a:endParaRPr lang="pt-BR" dirty="0"/>
          </a:p>
          <a:p>
            <a:pPr>
              <a:buFont typeface="Arial"/>
              <a:buChar char="•"/>
            </a:pPr>
            <a:r>
              <a:rPr lang="en-US" b="1" dirty="0" err="1"/>
              <a:t>Muitos</a:t>
            </a:r>
            <a:r>
              <a:rPr lang="en-US" b="1" dirty="0"/>
              <a:t> </a:t>
            </a:r>
            <a:r>
              <a:rPr lang="en-US" b="1" dirty="0" err="1"/>
              <a:t>fornecedores</a:t>
            </a:r>
            <a:r>
              <a:rPr lang="en-US" b="1" dirty="0"/>
              <a:t> </a:t>
            </a:r>
            <a:r>
              <a:rPr lang="en-US" b="1" dirty="0" err="1"/>
              <a:t>reforçarão</a:t>
            </a:r>
            <a:r>
              <a:rPr lang="en-US" b="1" dirty="0"/>
              <a:t> que a ISO </a:t>
            </a:r>
            <a:r>
              <a:rPr lang="en-US" b="1" dirty="0" err="1"/>
              <a:t>não</a:t>
            </a:r>
            <a:r>
              <a:rPr lang="en-US" b="1" dirty="0"/>
              <a:t> </a:t>
            </a:r>
            <a:r>
              <a:rPr lang="en-US" b="1" dirty="0" err="1"/>
              <a:t>exige</a:t>
            </a:r>
            <a:r>
              <a:rPr lang="en-US" b="1" dirty="0"/>
              <a:t> Lab. </a:t>
            </a:r>
            <a:r>
              <a:rPr lang="en-US" b="1" dirty="0" err="1"/>
              <a:t>Independente</a:t>
            </a:r>
            <a:r>
              <a:rPr lang="en-US" b="1" dirty="0"/>
              <a:t>.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err="1"/>
              <a:t>Ensaio</a:t>
            </a:r>
            <a:r>
              <a:rPr lang="en-US" dirty="0"/>
              <a:t> </a:t>
            </a:r>
            <a:r>
              <a:rPr lang="en-US" dirty="0" err="1"/>
              <a:t>Cíclico</a:t>
            </a:r>
            <a:r>
              <a:rPr lang="en-US" dirty="0"/>
              <a:t>: 72 horas de UV e </a:t>
            </a:r>
            <a:r>
              <a:rPr lang="en-US" dirty="0" err="1"/>
              <a:t>Condensação</a:t>
            </a:r>
            <a:r>
              <a:rPr lang="en-US" dirty="0"/>
              <a:t>/72 horas Salt Spray/24 horas </a:t>
            </a:r>
            <a:r>
              <a:rPr lang="en-US" dirty="0" err="1"/>
              <a:t>exposto</a:t>
            </a:r>
            <a:r>
              <a:rPr lang="en-US" dirty="0"/>
              <a:t> a -20°C </a:t>
            </a:r>
            <a:r>
              <a:rPr lang="en-US" dirty="0" err="1"/>
              <a:t>simulando</a:t>
            </a:r>
            <a:r>
              <a:rPr lang="en-US" dirty="0"/>
              <a:t> </a:t>
            </a:r>
            <a:r>
              <a:rPr lang="en-US" dirty="0" err="1"/>
              <a:t>assim</a:t>
            </a:r>
            <a:r>
              <a:rPr lang="en-US" dirty="0"/>
              <a:t> um </a:t>
            </a:r>
            <a:r>
              <a:rPr lang="en-US" dirty="0" err="1"/>
              <a:t>ambiente</a:t>
            </a:r>
            <a:r>
              <a:rPr lang="en-US" dirty="0"/>
              <a:t> industrial </a:t>
            </a:r>
            <a:r>
              <a:rPr lang="en-US" dirty="0" err="1"/>
              <a:t>atmosférico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próximo</a:t>
            </a:r>
            <a:r>
              <a:rPr lang="en-US" dirty="0"/>
              <a:t> do real do que </a:t>
            </a:r>
            <a:r>
              <a:rPr lang="en-US" dirty="0" err="1"/>
              <a:t>ensaios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separados</a:t>
            </a:r>
            <a:r>
              <a:rPr lang="en-US" dirty="0"/>
              <a:t>. </a:t>
            </a:r>
            <a:endParaRPr lang="en-US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863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914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729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Verdana"/>
                <a:cs typeface="Verdana"/>
              </a:rPr>
              <a:t>Os</a:t>
            </a:r>
            <a:r>
              <a:rPr lang="en-US">
                <a:ea typeface="Verdana"/>
                <a:cs typeface="Verdana"/>
              </a:rPr>
              <a:t> </a:t>
            </a:r>
            <a:r>
              <a:rPr lang="en-US" err="1">
                <a:ea typeface="Verdana"/>
                <a:cs typeface="Verdana"/>
              </a:rPr>
              <a:t>requisitos</a:t>
            </a:r>
            <a:r>
              <a:rPr lang="en-US">
                <a:ea typeface="Verdana"/>
                <a:cs typeface="Verdana"/>
              </a:rPr>
              <a:t> dos </a:t>
            </a:r>
            <a:r>
              <a:rPr lang="en-US" err="1">
                <a:ea typeface="Verdana"/>
                <a:cs typeface="Verdana"/>
              </a:rPr>
              <a:t>ensaios</a:t>
            </a:r>
            <a:r>
              <a:rPr lang="en-US">
                <a:ea typeface="Verdana"/>
                <a:cs typeface="Verdana"/>
              </a:rPr>
              <a:t> </a:t>
            </a:r>
            <a:r>
              <a:rPr lang="en-US" err="1">
                <a:ea typeface="Verdana"/>
                <a:cs typeface="Verdana"/>
              </a:rPr>
              <a:t>são</a:t>
            </a:r>
            <a:r>
              <a:rPr lang="en-US">
                <a:ea typeface="Verdana"/>
                <a:cs typeface="Verdana"/>
              </a:rPr>
              <a:t> </a:t>
            </a:r>
            <a:r>
              <a:rPr lang="en-US" err="1">
                <a:ea typeface="Verdana"/>
                <a:cs typeface="Verdana"/>
              </a:rPr>
              <a:t>muito</a:t>
            </a:r>
            <a:r>
              <a:rPr lang="en-US">
                <a:ea typeface="Verdana"/>
                <a:cs typeface="Verdana"/>
              </a:rPr>
              <a:t> </a:t>
            </a:r>
            <a:r>
              <a:rPr lang="en-US" err="1">
                <a:ea typeface="Verdana"/>
                <a:cs typeface="Verdana"/>
              </a:rPr>
              <a:t>parecidos</a:t>
            </a:r>
            <a:r>
              <a:rPr lang="en-US">
                <a:ea typeface="Verdana"/>
                <a:cs typeface="Verdana"/>
              </a:rPr>
              <a:t> com o que era </a:t>
            </a:r>
            <a:r>
              <a:rPr lang="en-US" err="1">
                <a:ea typeface="Verdana"/>
                <a:cs typeface="Verdana"/>
              </a:rPr>
              <a:t>solicitado</a:t>
            </a:r>
            <a:r>
              <a:rPr lang="en-US">
                <a:ea typeface="Verdana"/>
                <a:cs typeface="Verdana"/>
              </a:rPr>
              <a:t> pela </a:t>
            </a:r>
            <a:r>
              <a:rPr lang="en-US" err="1">
                <a:ea typeface="Verdana"/>
                <a:cs typeface="Verdana"/>
              </a:rPr>
              <a:t>Norsok</a:t>
            </a:r>
            <a:r>
              <a:rPr lang="en-US">
                <a:ea typeface="Verdana"/>
                <a:cs typeface="Verdana"/>
              </a:rPr>
              <a:t> M501, com </a:t>
            </a:r>
            <a:r>
              <a:rPr lang="en-US" err="1">
                <a:ea typeface="Verdana"/>
                <a:cs typeface="Verdana"/>
              </a:rPr>
              <a:t>apenas</a:t>
            </a:r>
            <a:r>
              <a:rPr lang="en-US">
                <a:ea typeface="Verdana"/>
                <a:cs typeface="Verdana"/>
              </a:rPr>
              <a:t> </a:t>
            </a:r>
            <a:r>
              <a:rPr lang="en-US" err="1">
                <a:ea typeface="Verdana"/>
                <a:cs typeface="Verdana"/>
              </a:rPr>
              <a:t>pequenas</a:t>
            </a:r>
            <a:r>
              <a:rPr lang="en-US">
                <a:ea typeface="Verdana"/>
                <a:cs typeface="Verdana"/>
              </a:rPr>
              <a:t> </a:t>
            </a:r>
            <a:r>
              <a:rPr lang="en-US" err="1">
                <a:ea typeface="Verdana"/>
                <a:cs typeface="Verdana"/>
              </a:rPr>
              <a:t>diferenças</a:t>
            </a:r>
            <a:r>
              <a:rPr lang="en-US">
                <a:ea typeface="Verdana"/>
                <a:cs typeface="Verdana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753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99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3007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4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Verdana"/>
              </a:rPr>
              <a:t>Prédio ADM da nossa Fábrica no RJ ao fundo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338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499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91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7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Existe</a:t>
            </a:r>
            <a:r>
              <a:rPr lang="en-GB" dirty="0"/>
              <a:t> </a:t>
            </a:r>
            <a:r>
              <a:rPr lang="en-GB" dirty="0" err="1"/>
              <a:t>duas</a:t>
            </a:r>
            <a:r>
              <a:rPr lang="en-GB" dirty="0"/>
              <a:t> </a:t>
            </a:r>
            <a:r>
              <a:rPr lang="en-GB" dirty="0" err="1"/>
              <a:t>principais</a:t>
            </a:r>
            <a:r>
              <a:rPr lang="en-GB" dirty="0"/>
              <a:t> </a:t>
            </a:r>
            <a:r>
              <a:rPr lang="en-GB" dirty="0" err="1"/>
              <a:t>razões</a:t>
            </a:r>
            <a:r>
              <a:rPr lang="en-GB" dirty="0"/>
              <a:t> para a pintura: PROTEÇÃO e ESTÉTICA</a:t>
            </a:r>
            <a:endParaRPr lang="pt-BR" dirty="0"/>
          </a:p>
          <a:p>
            <a:r>
              <a:rPr lang="en-GB" dirty="0"/>
              <a:t>É </a:t>
            </a:r>
            <a:r>
              <a:rPr lang="en-GB" dirty="0" err="1"/>
              <a:t>financeiramente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proteger</a:t>
            </a:r>
            <a:r>
              <a:rPr lang="en-GB" dirty="0"/>
              <a:t> </a:t>
            </a:r>
            <a:r>
              <a:rPr lang="en-GB" dirty="0" err="1"/>
              <a:t>estruturas</a:t>
            </a:r>
            <a:r>
              <a:rPr lang="en-GB" dirty="0"/>
              <a:t> contra a </a:t>
            </a:r>
            <a:r>
              <a:rPr lang="en-GB" dirty="0" err="1"/>
              <a:t>corrosão</a:t>
            </a:r>
            <a:r>
              <a:rPr lang="en-GB" dirty="0"/>
              <a:t>. Um </a:t>
            </a:r>
            <a:r>
              <a:rPr lang="en-GB" dirty="0" err="1"/>
              <a:t>bom</a:t>
            </a:r>
            <a:r>
              <a:rPr lang="en-GB" dirty="0"/>
              <a:t> </a:t>
            </a:r>
            <a:r>
              <a:rPr lang="en-GB" dirty="0" err="1"/>
              <a:t>sistema</a:t>
            </a:r>
            <a:r>
              <a:rPr lang="en-GB" dirty="0"/>
              <a:t> de pintura </a:t>
            </a:r>
            <a:r>
              <a:rPr lang="en-GB" dirty="0" err="1"/>
              <a:t>será</a:t>
            </a:r>
            <a:r>
              <a:rPr lang="en-GB" dirty="0"/>
              <a:t> um </a:t>
            </a:r>
            <a:r>
              <a:rPr lang="en-GB" dirty="0" err="1"/>
              <a:t>método</a:t>
            </a:r>
            <a:r>
              <a:rPr lang="en-GB" dirty="0"/>
              <a:t> </a:t>
            </a:r>
            <a:r>
              <a:rPr lang="en-GB" dirty="0" err="1"/>
              <a:t>eficaz</a:t>
            </a:r>
            <a:r>
              <a:rPr lang="en-GB" dirty="0"/>
              <a:t> de </a:t>
            </a:r>
            <a:r>
              <a:rPr lang="en-GB" dirty="0" err="1"/>
              <a:t>proteger</a:t>
            </a:r>
            <a:r>
              <a:rPr lang="en-GB" dirty="0"/>
              <a:t> a </a:t>
            </a:r>
            <a:r>
              <a:rPr lang="en-GB" dirty="0" err="1"/>
              <a:t>estrutura</a:t>
            </a:r>
            <a:r>
              <a:rPr lang="en-GB" dirty="0"/>
              <a:t>: </a:t>
            </a:r>
          </a:p>
          <a:p>
            <a:pPr>
              <a:buNone/>
            </a:pPr>
            <a:r>
              <a:rPr lang="en-GB" dirty="0"/>
              <a:t>A </a:t>
            </a:r>
            <a:r>
              <a:rPr lang="en-GB" b="1" dirty="0" err="1"/>
              <a:t>vida</a:t>
            </a:r>
            <a:r>
              <a:rPr lang="en-GB" b="1" dirty="0"/>
              <a:t> </a:t>
            </a:r>
            <a:r>
              <a:rPr lang="en-GB" b="1" dirty="0" err="1"/>
              <a:t>útil</a:t>
            </a:r>
            <a:r>
              <a:rPr lang="en-GB" b="1" dirty="0"/>
              <a:t> da </a:t>
            </a:r>
            <a:r>
              <a:rPr lang="en-GB" b="1" dirty="0" err="1"/>
              <a:t>estrutura</a:t>
            </a:r>
            <a:r>
              <a:rPr lang="en-GB" b="1" dirty="0"/>
              <a:t> é </a:t>
            </a:r>
            <a:r>
              <a:rPr lang="en-GB" b="1" dirty="0" err="1"/>
              <a:t>estendida</a:t>
            </a:r>
            <a:r>
              <a:rPr lang="en-GB" dirty="0"/>
              <a:t>, o </a:t>
            </a:r>
            <a:r>
              <a:rPr lang="en-GB" b="1" dirty="0" err="1"/>
              <a:t>custo</a:t>
            </a:r>
            <a:r>
              <a:rPr lang="en-GB" b="1" dirty="0"/>
              <a:t> de </a:t>
            </a:r>
            <a:r>
              <a:rPr lang="en-GB" b="1" dirty="0" err="1"/>
              <a:t>manutenção</a:t>
            </a:r>
            <a:r>
              <a:rPr lang="en-GB" b="1" dirty="0"/>
              <a:t> é </a:t>
            </a:r>
            <a:r>
              <a:rPr lang="en-GB" b="1" dirty="0" err="1"/>
              <a:t>reduzido</a:t>
            </a:r>
            <a:r>
              <a:rPr lang="en-GB" dirty="0"/>
              <a:t> e </a:t>
            </a:r>
            <a:r>
              <a:rPr lang="en-GB" b="1" dirty="0"/>
              <a:t>o </a:t>
            </a:r>
            <a:r>
              <a:rPr lang="en-GB" b="1" dirty="0" err="1"/>
              <a:t>risco</a:t>
            </a:r>
            <a:r>
              <a:rPr lang="en-GB" b="1" dirty="0"/>
              <a:t> de </a:t>
            </a:r>
            <a:r>
              <a:rPr lang="en-GB" b="1" dirty="0" err="1"/>
              <a:t>acidentes</a:t>
            </a:r>
            <a:r>
              <a:rPr lang="en-GB" dirty="0"/>
              <a:t>, que </a:t>
            </a:r>
            <a:r>
              <a:rPr lang="en-GB" dirty="0" err="1"/>
              <a:t>afeta</a:t>
            </a:r>
            <a:r>
              <a:rPr lang="en-GB" dirty="0"/>
              <a:t> tanto as </a:t>
            </a:r>
            <a:r>
              <a:rPr lang="en-GB" dirty="0" err="1"/>
              <a:t>pessoas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o </a:t>
            </a:r>
            <a:r>
              <a:rPr lang="en-GB" dirty="0" err="1"/>
              <a:t>meio</a:t>
            </a:r>
            <a:r>
              <a:rPr lang="en-GB" dirty="0"/>
              <a:t> </a:t>
            </a:r>
            <a:r>
              <a:rPr lang="en-GB" dirty="0" err="1"/>
              <a:t>ambiente</a:t>
            </a:r>
            <a:r>
              <a:rPr lang="en-GB" dirty="0"/>
              <a:t>, </a:t>
            </a:r>
            <a:r>
              <a:rPr lang="en-GB" dirty="0" err="1"/>
              <a:t>também</a:t>
            </a:r>
            <a:r>
              <a:rPr lang="en-GB" dirty="0"/>
              <a:t> é </a:t>
            </a:r>
            <a:r>
              <a:rPr lang="en-GB" dirty="0" err="1"/>
              <a:t>reduzido</a:t>
            </a:r>
            <a:r>
              <a:rPr lang="en-GB" dirty="0"/>
              <a:t>.</a:t>
            </a:r>
            <a:endParaRPr lang="en-GB" dirty="0">
              <a:ea typeface="Verdana"/>
              <a:cs typeface="Verdana"/>
            </a:endParaRPr>
          </a:p>
          <a:p>
            <a:endParaRPr lang="en-GB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871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043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/>
              <a:t>1) </a:t>
            </a:r>
            <a:r>
              <a:rPr lang="en-US" dirty="0" err="1"/>
              <a:t>Falaremos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graus</a:t>
            </a:r>
            <a:r>
              <a:rPr lang="en-US" dirty="0"/>
              <a:t> de </a:t>
            </a:r>
            <a:r>
              <a:rPr lang="en-US" dirty="0" err="1"/>
              <a:t>corrosividade</a:t>
            </a:r>
            <a:r>
              <a:rPr lang="en-US" dirty="0"/>
              <a:t> </a:t>
            </a:r>
            <a:r>
              <a:rPr lang="en-US" dirty="0" err="1"/>
              <a:t>atmosférico</a:t>
            </a:r>
            <a:r>
              <a:rPr lang="en-US" dirty="0"/>
              <a:t> e </a:t>
            </a:r>
            <a:r>
              <a:rPr lang="en-US" dirty="0" err="1"/>
              <a:t>situações</a:t>
            </a:r>
            <a:r>
              <a:rPr lang="en-US" dirty="0"/>
              <a:t> </a:t>
            </a:r>
            <a:r>
              <a:rPr lang="en-US" dirty="0" err="1"/>
              <a:t>enterradas</a:t>
            </a:r>
            <a:r>
              <a:rPr lang="en-US" dirty="0"/>
              <a:t> e de </a:t>
            </a:r>
            <a:r>
              <a:rPr lang="en-US" dirty="0" err="1"/>
              <a:t>imersão</a:t>
            </a:r>
            <a:r>
              <a:rPr lang="en-US" dirty="0"/>
              <a:t>. </a:t>
            </a:r>
            <a:endParaRPr lang="pt-BR" dirty="0"/>
          </a:p>
          <a:p>
            <a:pPr algn="just"/>
            <a:r>
              <a:rPr lang="en-US" dirty="0"/>
              <a:t>2) </a:t>
            </a:r>
            <a:r>
              <a:rPr lang="en-US" dirty="0" err="1"/>
              <a:t>Sistemas</a:t>
            </a:r>
            <a:r>
              <a:rPr lang="en-US" dirty="0"/>
              <a:t> de pintura 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grau</a:t>
            </a:r>
            <a:r>
              <a:rPr lang="en-US" dirty="0"/>
              <a:t> de </a:t>
            </a:r>
            <a:r>
              <a:rPr lang="en-US" dirty="0" err="1"/>
              <a:t>corrosividade</a:t>
            </a:r>
            <a:r>
              <a:rPr lang="en-US" dirty="0"/>
              <a:t> e </a:t>
            </a:r>
            <a:r>
              <a:rPr lang="en-US" dirty="0" err="1"/>
              <a:t>expectativa</a:t>
            </a:r>
            <a:r>
              <a:rPr lang="en-US" dirty="0"/>
              <a:t> de </a:t>
            </a:r>
            <a:r>
              <a:rPr lang="en-US" dirty="0" err="1"/>
              <a:t>durabilidade</a:t>
            </a:r>
            <a:r>
              <a:rPr lang="en-US" dirty="0"/>
              <a:t> dos </a:t>
            </a:r>
            <a:r>
              <a:rPr lang="en-US" dirty="0" err="1"/>
              <a:t>sistemas</a:t>
            </a:r>
            <a:r>
              <a:rPr lang="en-US" dirty="0"/>
              <a:t> de pintura</a:t>
            </a:r>
          </a:p>
          <a:p>
            <a:pPr algn="just"/>
            <a:r>
              <a:rPr lang="en-US" dirty="0"/>
              <a:t>3) Ela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usada</a:t>
            </a:r>
            <a:r>
              <a:rPr lang="en-US" dirty="0"/>
              <a:t> tanto para </a:t>
            </a:r>
            <a:r>
              <a:rPr lang="en-US" dirty="0" err="1"/>
              <a:t>obras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para </a:t>
            </a:r>
            <a:r>
              <a:rPr lang="en-US" dirty="0" err="1"/>
              <a:t>manutenção</a:t>
            </a:r>
            <a:endParaRPr lang="en-US" dirty="0"/>
          </a:p>
          <a:p>
            <a:pPr marL="0" indent="0" algn="just">
              <a:buNone/>
            </a:pPr>
            <a:endParaRPr lang="en-US" dirty="0">
              <a:ea typeface="Verdana"/>
              <a:cs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EBF29-97DB-CC4B-92A5-1F4C69EDCE7F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013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637"/>
            <a:ext cx="9142298" cy="685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149706"/>
            <a:ext cx="7772400" cy="81416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</a:t>
            </a:r>
            <a:r>
              <a:rPr lang="en-US" dirty="0" err="1"/>
              <a:t>Apresentação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428999"/>
            <a:ext cx="5429250" cy="425453"/>
          </a:xfrm>
        </p:spPr>
        <p:txBody>
          <a:bodyPr/>
          <a:lstStyle>
            <a:lvl1pPr marL="0" indent="0" algn="l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Autor(es):</a:t>
            </a:r>
            <a:endParaRPr lang="en-US" dirty="0"/>
          </a:p>
        </p:txBody>
      </p:sp>
      <p:sp>
        <p:nvSpPr>
          <p:cNvPr id="10" name="Espaço Reservado para Imagem 3"/>
          <p:cNvSpPr>
            <a:spLocks noGrp="1"/>
          </p:cNvSpPr>
          <p:nvPr>
            <p:ph type="pic" sz="quarter" idx="13"/>
          </p:nvPr>
        </p:nvSpPr>
        <p:spPr>
          <a:xfrm>
            <a:off x="6817316" y="3050918"/>
            <a:ext cx="1698034" cy="1521082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  <a:p>
            <a:endParaRPr lang="pt-BR" dirty="0"/>
          </a:p>
          <a:p>
            <a:r>
              <a:rPr lang="pt-BR" dirty="0"/>
              <a:t>Logo da empresa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0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906486"/>
            <a:ext cx="8131629" cy="29962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8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buFont typeface="Lucida Grande"/>
              <a:buChar char="−"/>
              <a:defRPr/>
            </a:lvl2pPr>
          </a:lstStyle>
          <a:p>
            <a:pPr lvl="0"/>
            <a:r>
              <a:rPr lang="en-GB" noProof="0" dirty="0"/>
              <a:t>Choose layouts by clicking the arrow next to «New Slide» on the Home tab. Change layout using the «Layouts» button next to «New Slide»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2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hidden="1">
            <a:extLst>
              <a:ext uri="{FF2B5EF4-FFF2-40B4-BE49-F238E27FC236}">
                <a16:creationId xmlns:a16="http://schemas.microsoft.com/office/drawing/2014/main" id="{1140B07F-0553-43CA-BE7D-89F84BAF5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" y="637280"/>
            <a:ext cx="9144900" cy="5091196"/>
          </a:xfrm>
          <a:prstGeom prst="rect">
            <a:avLst/>
          </a:prstGeom>
        </p:spPr>
      </p:pic>
      <p:pic>
        <p:nvPicPr>
          <p:cNvPr id="7" name="Bilde 6" descr="Jotun-ppt-16-9.jpg">
            <a:extLst>
              <a:ext uri="{FF2B5EF4-FFF2-40B4-BE49-F238E27FC236}">
                <a16:creationId xmlns:a16="http://schemas.microsoft.com/office/drawing/2014/main" id="{DC1ECA0A-9B33-49BF-B5AB-F2BFD3206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20736"/>
          <a:stretch/>
        </p:blipFill>
        <p:spPr>
          <a:xfrm>
            <a:off x="0" y="644770"/>
            <a:ext cx="9144000" cy="5073486"/>
          </a:xfrm>
          <a:prstGeom prst="rect">
            <a:avLst/>
          </a:prstGeom>
          <a:ln>
            <a:noFill/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CEDE23D-65F2-4059-BDE6-4ACCFAAD055B}"/>
              </a:ext>
            </a:extLst>
          </p:cNvPr>
          <p:cNvSpPr>
            <a:spLocks/>
          </p:cNvSpPr>
          <p:nvPr userDrawn="1"/>
        </p:nvSpPr>
        <p:spPr>
          <a:xfrm>
            <a:off x="-450" y="644770"/>
            <a:ext cx="9144900" cy="5073486"/>
          </a:xfrm>
          <a:prstGeom prst="rect">
            <a:avLst/>
          </a:prstGeom>
          <a:solidFill>
            <a:schemeClr val="tx2">
              <a:lumMod val="25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B4A664-D341-4588-A232-FA0552C2F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6397" y="3181513"/>
            <a:ext cx="4911207" cy="850900"/>
          </a:xfrm>
        </p:spPr>
        <p:txBody>
          <a:bodyPr lIns="108000" tIns="57600" rIns="108000" bIns="57600" anchor="t" anchorCtr="0"/>
          <a:lstStyle>
            <a:lvl1pPr algn="ctr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50" name="Jotun.com">
            <a:extLst>
              <a:ext uri="{FF2B5EF4-FFF2-40B4-BE49-F238E27FC236}">
                <a16:creationId xmlns:a16="http://schemas.microsoft.com/office/drawing/2014/main" id="{9863B4FA-5531-42F6-AA1E-D019B3764719}"/>
              </a:ext>
            </a:extLst>
          </p:cNvPr>
          <p:cNvSpPr>
            <a:spLocks noChangeAspect="1"/>
          </p:cNvSpPr>
          <p:nvPr/>
        </p:nvSpPr>
        <p:spPr>
          <a:xfrm>
            <a:off x="279299" y="6605425"/>
            <a:ext cx="378000" cy="89066"/>
          </a:xfrm>
          <a:custGeom>
            <a:avLst/>
            <a:gdLst>
              <a:gd name="connsiteX0" fmla="*/ 219075 w 395096"/>
              <a:gd name="connsiteY0" fmla="*/ 41624 h 69821"/>
              <a:gd name="connsiteX1" fmla="*/ 231457 w 395096"/>
              <a:gd name="connsiteY1" fmla="*/ 41624 h 69821"/>
              <a:gd name="connsiteX2" fmla="*/ 231457 w 395096"/>
              <a:gd name="connsiteY2" fmla="*/ 53530 h 69821"/>
              <a:gd name="connsiteX3" fmla="*/ 219075 w 395096"/>
              <a:gd name="connsiteY3" fmla="*/ 53530 h 69821"/>
              <a:gd name="connsiteX4" fmla="*/ 300038 w 395096"/>
              <a:gd name="connsiteY4" fmla="*/ 23622 h 69821"/>
              <a:gd name="connsiteX5" fmla="*/ 291465 w 395096"/>
              <a:gd name="connsiteY5" fmla="*/ 34385 h 69821"/>
              <a:gd name="connsiteX6" fmla="*/ 300038 w 395096"/>
              <a:gd name="connsiteY6" fmla="*/ 45148 h 69821"/>
              <a:gd name="connsiteX7" fmla="*/ 308610 w 395096"/>
              <a:gd name="connsiteY7" fmla="*/ 34385 h 69821"/>
              <a:gd name="connsiteX8" fmla="*/ 300038 w 395096"/>
              <a:gd name="connsiteY8" fmla="*/ 23622 h 69821"/>
              <a:gd name="connsiteX9" fmla="*/ 52197 w 395096"/>
              <a:gd name="connsiteY9" fmla="*/ 23622 h 69821"/>
              <a:gd name="connsiteX10" fmla="*/ 43624 w 395096"/>
              <a:gd name="connsiteY10" fmla="*/ 34385 h 69821"/>
              <a:gd name="connsiteX11" fmla="*/ 52197 w 395096"/>
              <a:gd name="connsiteY11" fmla="*/ 45148 h 69821"/>
              <a:gd name="connsiteX12" fmla="*/ 60864 w 395096"/>
              <a:gd name="connsiteY12" fmla="*/ 34385 h 69821"/>
              <a:gd name="connsiteX13" fmla="*/ 52197 w 395096"/>
              <a:gd name="connsiteY13" fmla="*/ 23622 h 69821"/>
              <a:gd name="connsiteX14" fmla="*/ 117063 w 395096"/>
              <a:gd name="connsiteY14" fmla="*/ 15240 h 69821"/>
              <a:gd name="connsiteX15" fmla="*/ 130302 w 395096"/>
              <a:gd name="connsiteY15" fmla="*/ 15240 h 69821"/>
              <a:gd name="connsiteX16" fmla="*/ 130302 w 395096"/>
              <a:gd name="connsiteY16" fmla="*/ 33719 h 69821"/>
              <a:gd name="connsiteX17" fmla="*/ 136398 w 395096"/>
              <a:gd name="connsiteY17" fmla="*/ 43244 h 69821"/>
              <a:gd name="connsiteX18" fmla="*/ 144590 w 395096"/>
              <a:gd name="connsiteY18" fmla="*/ 31337 h 69821"/>
              <a:gd name="connsiteX19" fmla="*/ 144590 w 395096"/>
              <a:gd name="connsiteY19" fmla="*/ 15240 h 69821"/>
              <a:gd name="connsiteX20" fmla="*/ 157830 w 395096"/>
              <a:gd name="connsiteY20" fmla="*/ 15240 h 69821"/>
              <a:gd name="connsiteX21" fmla="*/ 157734 w 395096"/>
              <a:gd name="connsiteY21" fmla="*/ 53531 h 69821"/>
              <a:gd name="connsiteX22" fmla="*/ 145638 w 395096"/>
              <a:gd name="connsiteY22" fmla="*/ 53531 h 69821"/>
              <a:gd name="connsiteX23" fmla="*/ 145638 w 395096"/>
              <a:gd name="connsiteY23" fmla="*/ 46482 h 69821"/>
              <a:gd name="connsiteX24" fmla="*/ 131731 w 395096"/>
              <a:gd name="connsiteY24" fmla="*/ 54388 h 69821"/>
              <a:gd name="connsiteX25" fmla="*/ 117021 w 395096"/>
              <a:gd name="connsiteY25" fmla="*/ 41335 h 69821"/>
              <a:gd name="connsiteX26" fmla="*/ 117063 w 395096"/>
              <a:gd name="connsiteY26" fmla="*/ 39148 h 69821"/>
              <a:gd name="connsiteX27" fmla="*/ 7239 w 395096"/>
              <a:gd name="connsiteY27" fmla="*/ 15240 h 69821"/>
              <a:gd name="connsiteX28" fmla="*/ 20669 w 395096"/>
              <a:gd name="connsiteY28" fmla="*/ 15240 h 69821"/>
              <a:gd name="connsiteX29" fmla="*/ 20669 w 395096"/>
              <a:gd name="connsiteY29" fmla="*/ 53912 h 69821"/>
              <a:gd name="connsiteX30" fmla="*/ 7430 w 395096"/>
              <a:gd name="connsiteY30" fmla="*/ 69818 h 69821"/>
              <a:gd name="connsiteX31" fmla="*/ 0 w 395096"/>
              <a:gd name="connsiteY31" fmla="*/ 69152 h 69821"/>
              <a:gd name="connsiteX32" fmla="*/ 0 w 395096"/>
              <a:gd name="connsiteY32" fmla="*/ 60769 h 69821"/>
              <a:gd name="connsiteX33" fmla="*/ 2762 w 395096"/>
              <a:gd name="connsiteY33" fmla="*/ 60769 h 69821"/>
              <a:gd name="connsiteX34" fmla="*/ 7239 w 395096"/>
              <a:gd name="connsiteY34" fmla="*/ 53340 h 69821"/>
              <a:gd name="connsiteX35" fmla="*/ 356044 w 395096"/>
              <a:gd name="connsiteY35" fmla="*/ 14383 h 69821"/>
              <a:gd name="connsiteX36" fmla="*/ 368045 w 395096"/>
              <a:gd name="connsiteY36" fmla="*/ 21717 h 69821"/>
              <a:gd name="connsiteX37" fmla="*/ 381571 w 395096"/>
              <a:gd name="connsiteY37" fmla="*/ 14383 h 69821"/>
              <a:gd name="connsiteX38" fmla="*/ 395096 w 395096"/>
              <a:gd name="connsiteY38" fmla="*/ 30956 h 69821"/>
              <a:gd name="connsiteX39" fmla="*/ 395096 w 395096"/>
              <a:gd name="connsiteY39" fmla="*/ 53531 h 69821"/>
              <a:gd name="connsiteX40" fmla="*/ 382047 w 395096"/>
              <a:gd name="connsiteY40" fmla="*/ 53531 h 69821"/>
              <a:gd name="connsiteX41" fmla="*/ 382047 w 395096"/>
              <a:gd name="connsiteY41" fmla="*/ 32957 h 69821"/>
              <a:gd name="connsiteX42" fmla="*/ 376809 w 395096"/>
              <a:gd name="connsiteY42" fmla="*/ 25432 h 69821"/>
              <a:gd name="connsiteX43" fmla="*/ 369284 w 395096"/>
              <a:gd name="connsiteY43" fmla="*/ 37338 h 69821"/>
              <a:gd name="connsiteX44" fmla="*/ 369284 w 395096"/>
              <a:gd name="connsiteY44" fmla="*/ 53531 h 69821"/>
              <a:gd name="connsiteX45" fmla="*/ 356139 w 395096"/>
              <a:gd name="connsiteY45" fmla="*/ 53531 h 69821"/>
              <a:gd name="connsiteX46" fmla="*/ 356139 w 395096"/>
              <a:gd name="connsiteY46" fmla="*/ 32957 h 69821"/>
              <a:gd name="connsiteX47" fmla="*/ 350805 w 395096"/>
              <a:gd name="connsiteY47" fmla="*/ 25432 h 69821"/>
              <a:gd name="connsiteX48" fmla="*/ 343376 w 395096"/>
              <a:gd name="connsiteY48" fmla="*/ 37338 h 69821"/>
              <a:gd name="connsiteX49" fmla="*/ 343376 w 395096"/>
              <a:gd name="connsiteY49" fmla="*/ 53531 h 69821"/>
              <a:gd name="connsiteX50" fmla="*/ 330136 w 395096"/>
              <a:gd name="connsiteY50" fmla="*/ 53531 h 69821"/>
              <a:gd name="connsiteX51" fmla="*/ 330136 w 395096"/>
              <a:gd name="connsiteY51" fmla="*/ 15240 h 69821"/>
              <a:gd name="connsiteX52" fmla="*/ 342137 w 395096"/>
              <a:gd name="connsiteY52" fmla="*/ 15240 h 69821"/>
              <a:gd name="connsiteX53" fmla="*/ 342137 w 395096"/>
              <a:gd name="connsiteY53" fmla="*/ 22289 h 69821"/>
              <a:gd name="connsiteX54" fmla="*/ 356044 w 395096"/>
              <a:gd name="connsiteY54" fmla="*/ 14383 h 69821"/>
              <a:gd name="connsiteX55" fmla="*/ 193357 w 395096"/>
              <a:gd name="connsiteY55" fmla="*/ 14383 h 69821"/>
              <a:gd name="connsiteX56" fmla="*/ 208068 w 395096"/>
              <a:gd name="connsiteY56" fmla="*/ 27436 h 69821"/>
              <a:gd name="connsiteX57" fmla="*/ 208026 w 395096"/>
              <a:gd name="connsiteY57" fmla="*/ 29623 h 69821"/>
              <a:gd name="connsiteX58" fmla="*/ 208026 w 395096"/>
              <a:gd name="connsiteY58" fmla="*/ 53531 h 69821"/>
              <a:gd name="connsiteX59" fmla="*/ 194881 w 395096"/>
              <a:gd name="connsiteY59" fmla="*/ 53531 h 69821"/>
              <a:gd name="connsiteX60" fmla="*/ 194881 w 395096"/>
              <a:gd name="connsiteY60" fmla="*/ 35052 h 69821"/>
              <a:gd name="connsiteX61" fmla="*/ 188785 w 395096"/>
              <a:gd name="connsiteY61" fmla="*/ 25527 h 69821"/>
              <a:gd name="connsiteX62" fmla="*/ 180594 w 395096"/>
              <a:gd name="connsiteY62" fmla="*/ 37433 h 69821"/>
              <a:gd name="connsiteX63" fmla="*/ 180594 w 395096"/>
              <a:gd name="connsiteY63" fmla="*/ 53626 h 69821"/>
              <a:gd name="connsiteX64" fmla="*/ 167354 w 395096"/>
              <a:gd name="connsiteY64" fmla="*/ 53626 h 69821"/>
              <a:gd name="connsiteX65" fmla="*/ 167354 w 395096"/>
              <a:gd name="connsiteY65" fmla="*/ 15240 h 69821"/>
              <a:gd name="connsiteX66" fmla="*/ 179451 w 395096"/>
              <a:gd name="connsiteY66" fmla="*/ 15240 h 69821"/>
              <a:gd name="connsiteX67" fmla="*/ 179451 w 395096"/>
              <a:gd name="connsiteY67" fmla="*/ 22289 h 69821"/>
              <a:gd name="connsiteX68" fmla="*/ 193357 w 395096"/>
              <a:gd name="connsiteY68" fmla="*/ 14383 h 69821"/>
              <a:gd name="connsiteX69" fmla="*/ 297726 w 395096"/>
              <a:gd name="connsiteY69" fmla="*/ 14262 h 69821"/>
              <a:gd name="connsiteX70" fmla="*/ 300038 w 395096"/>
              <a:gd name="connsiteY70" fmla="*/ 14382 h 69821"/>
              <a:gd name="connsiteX71" fmla="*/ 321995 w 395096"/>
              <a:gd name="connsiteY71" fmla="*/ 32430 h 69821"/>
              <a:gd name="connsiteX72" fmla="*/ 303947 w 395096"/>
              <a:gd name="connsiteY72" fmla="*/ 54387 h 69821"/>
              <a:gd name="connsiteX73" fmla="*/ 300038 w 395096"/>
              <a:gd name="connsiteY73" fmla="*/ 54387 h 69821"/>
              <a:gd name="connsiteX74" fmla="*/ 277964 w 395096"/>
              <a:gd name="connsiteY74" fmla="*/ 36697 h 69821"/>
              <a:gd name="connsiteX75" fmla="*/ 277844 w 395096"/>
              <a:gd name="connsiteY75" fmla="*/ 34385 h 69821"/>
              <a:gd name="connsiteX76" fmla="*/ 297726 w 395096"/>
              <a:gd name="connsiteY76" fmla="*/ 14262 h 69821"/>
              <a:gd name="connsiteX77" fmla="*/ 49885 w 395096"/>
              <a:gd name="connsiteY77" fmla="*/ 14262 h 69821"/>
              <a:gd name="connsiteX78" fmla="*/ 52197 w 395096"/>
              <a:gd name="connsiteY78" fmla="*/ 14382 h 69821"/>
              <a:gd name="connsiteX79" fmla="*/ 74153 w 395096"/>
              <a:gd name="connsiteY79" fmla="*/ 32430 h 69821"/>
              <a:gd name="connsiteX80" fmla="*/ 56105 w 395096"/>
              <a:gd name="connsiteY80" fmla="*/ 54387 h 69821"/>
              <a:gd name="connsiteX81" fmla="*/ 52197 w 395096"/>
              <a:gd name="connsiteY81" fmla="*/ 54387 h 69821"/>
              <a:gd name="connsiteX82" fmla="*/ 30123 w 395096"/>
              <a:gd name="connsiteY82" fmla="*/ 36697 h 69821"/>
              <a:gd name="connsiteX83" fmla="*/ 30003 w 395096"/>
              <a:gd name="connsiteY83" fmla="*/ 34385 h 69821"/>
              <a:gd name="connsiteX84" fmla="*/ 49885 w 395096"/>
              <a:gd name="connsiteY84" fmla="*/ 14262 h 69821"/>
              <a:gd name="connsiteX85" fmla="*/ 257838 w 395096"/>
              <a:gd name="connsiteY85" fmla="*/ 14097 h 69821"/>
              <a:gd name="connsiteX86" fmla="*/ 261747 w 395096"/>
              <a:gd name="connsiteY86" fmla="*/ 14097 h 69821"/>
              <a:gd name="connsiteX87" fmla="*/ 272224 w 395096"/>
              <a:gd name="connsiteY87" fmla="*/ 16193 h 69821"/>
              <a:gd name="connsiteX88" fmla="*/ 271557 w 395096"/>
              <a:gd name="connsiteY88" fmla="*/ 26194 h 69821"/>
              <a:gd name="connsiteX89" fmla="*/ 263556 w 395096"/>
              <a:gd name="connsiteY89" fmla="*/ 24098 h 69821"/>
              <a:gd name="connsiteX90" fmla="*/ 253421 w 395096"/>
              <a:gd name="connsiteY90" fmla="*/ 32971 h 69821"/>
              <a:gd name="connsiteX91" fmla="*/ 253460 w 395096"/>
              <a:gd name="connsiteY91" fmla="*/ 34671 h 69821"/>
              <a:gd name="connsiteX92" fmla="*/ 263825 w 395096"/>
              <a:gd name="connsiteY92" fmla="*/ 44687 h 69821"/>
              <a:gd name="connsiteX93" fmla="*/ 264223 w 395096"/>
              <a:gd name="connsiteY93" fmla="*/ 44672 h 69821"/>
              <a:gd name="connsiteX94" fmla="*/ 272510 w 395096"/>
              <a:gd name="connsiteY94" fmla="*/ 42863 h 69821"/>
              <a:gd name="connsiteX95" fmla="*/ 272510 w 395096"/>
              <a:gd name="connsiteY95" fmla="*/ 52388 h 69821"/>
              <a:gd name="connsiteX96" fmla="*/ 261747 w 395096"/>
              <a:gd name="connsiteY96" fmla="*/ 54102 h 69821"/>
              <a:gd name="connsiteX97" fmla="*/ 239790 w 395096"/>
              <a:gd name="connsiteY97" fmla="*/ 36054 h 69821"/>
              <a:gd name="connsiteX98" fmla="*/ 257838 w 395096"/>
              <a:gd name="connsiteY98" fmla="*/ 14097 h 69821"/>
              <a:gd name="connsiteX99" fmla="*/ 99632 w 395096"/>
              <a:gd name="connsiteY99" fmla="*/ 2667 h 69821"/>
              <a:gd name="connsiteX100" fmla="*/ 99632 w 395096"/>
              <a:gd name="connsiteY100" fmla="*/ 15240 h 69821"/>
              <a:gd name="connsiteX101" fmla="*/ 109157 w 395096"/>
              <a:gd name="connsiteY101" fmla="*/ 15240 h 69821"/>
              <a:gd name="connsiteX102" fmla="*/ 109157 w 395096"/>
              <a:gd name="connsiteY102" fmla="*/ 24765 h 69821"/>
              <a:gd name="connsiteX103" fmla="*/ 99632 w 395096"/>
              <a:gd name="connsiteY103" fmla="*/ 24765 h 69821"/>
              <a:gd name="connsiteX104" fmla="*/ 99632 w 395096"/>
              <a:gd name="connsiteY104" fmla="*/ 38862 h 69821"/>
              <a:gd name="connsiteX105" fmla="*/ 104870 w 395096"/>
              <a:gd name="connsiteY105" fmla="*/ 45911 h 69821"/>
              <a:gd name="connsiteX106" fmla="*/ 108966 w 395096"/>
              <a:gd name="connsiteY106" fmla="*/ 45339 h 69821"/>
              <a:gd name="connsiteX107" fmla="*/ 108966 w 395096"/>
              <a:gd name="connsiteY107" fmla="*/ 53912 h 69821"/>
              <a:gd name="connsiteX108" fmla="*/ 100679 w 395096"/>
              <a:gd name="connsiteY108" fmla="*/ 54674 h 69821"/>
              <a:gd name="connsiteX109" fmla="*/ 86011 w 395096"/>
              <a:gd name="connsiteY109" fmla="*/ 40386 h 69821"/>
              <a:gd name="connsiteX110" fmla="*/ 86011 w 395096"/>
              <a:gd name="connsiteY110" fmla="*/ 24479 h 69821"/>
              <a:gd name="connsiteX111" fmla="*/ 78867 w 395096"/>
              <a:gd name="connsiteY111" fmla="*/ 24479 h 69821"/>
              <a:gd name="connsiteX112" fmla="*/ 78867 w 395096"/>
              <a:gd name="connsiteY112" fmla="*/ 15240 h 69821"/>
              <a:gd name="connsiteX113" fmla="*/ 86582 w 395096"/>
              <a:gd name="connsiteY113" fmla="*/ 15240 h 69821"/>
              <a:gd name="connsiteX114" fmla="*/ 86582 w 395096"/>
              <a:gd name="connsiteY114" fmla="*/ 6668 h 69821"/>
              <a:gd name="connsiteX115" fmla="*/ 7525 w 395096"/>
              <a:gd name="connsiteY115" fmla="*/ 0 h 69821"/>
              <a:gd name="connsiteX116" fmla="*/ 20669 w 395096"/>
              <a:gd name="connsiteY116" fmla="*/ 0 h 69821"/>
              <a:gd name="connsiteX117" fmla="*/ 20669 w 395096"/>
              <a:gd name="connsiteY117" fmla="*/ 9525 h 69821"/>
              <a:gd name="connsiteX118" fmla="*/ 7525 w 395096"/>
              <a:gd name="connsiteY118" fmla="*/ 9525 h 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395096" h="69821">
                <a:moveTo>
                  <a:pt x="219075" y="41624"/>
                </a:moveTo>
                <a:lnTo>
                  <a:pt x="231457" y="41624"/>
                </a:lnTo>
                <a:lnTo>
                  <a:pt x="231457" y="53530"/>
                </a:lnTo>
                <a:lnTo>
                  <a:pt x="219075" y="53530"/>
                </a:lnTo>
                <a:close/>
                <a:moveTo>
                  <a:pt x="300038" y="23622"/>
                </a:moveTo>
                <a:cubicBezTo>
                  <a:pt x="293942" y="23622"/>
                  <a:pt x="291465" y="28670"/>
                  <a:pt x="291465" y="34385"/>
                </a:cubicBezTo>
                <a:cubicBezTo>
                  <a:pt x="291465" y="40100"/>
                  <a:pt x="293942" y="45148"/>
                  <a:pt x="300038" y="45148"/>
                </a:cubicBezTo>
                <a:cubicBezTo>
                  <a:pt x="306134" y="45148"/>
                  <a:pt x="308610" y="40100"/>
                  <a:pt x="308610" y="34385"/>
                </a:cubicBezTo>
                <a:cubicBezTo>
                  <a:pt x="308610" y="28670"/>
                  <a:pt x="306134" y="23622"/>
                  <a:pt x="300038" y="23622"/>
                </a:cubicBezTo>
                <a:close/>
                <a:moveTo>
                  <a:pt x="52197" y="23622"/>
                </a:moveTo>
                <a:cubicBezTo>
                  <a:pt x="46101" y="23622"/>
                  <a:pt x="43624" y="28670"/>
                  <a:pt x="43624" y="34385"/>
                </a:cubicBezTo>
                <a:cubicBezTo>
                  <a:pt x="43624" y="40100"/>
                  <a:pt x="46196" y="45148"/>
                  <a:pt x="52197" y="45148"/>
                </a:cubicBezTo>
                <a:cubicBezTo>
                  <a:pt x="58197" y="45148"/>
                  <a:pt x="60864" y="40100"/>
                  <a:pt x="60864" y="34385"/>
                </a:cubicBezTo>
                <a:cubicBezTo>
                  <a:pt x="60864" y="28670"/>
                  <a:pt x="58293" y="23622"/>
                  <a:pt x="52197" y="23622"/>
                </a:cubicBezTo>
                <a:close/>
                <a:moveTo>
                  <a:pt x="117063" y="15240"/>
                </a:moveTo>
                <a:lnTo>
                  <a:pt x="130302" y="15240"/>
                </a:lnTo>
                <a:lnTo>
                  <a:pt x="130302" y="33719"/>
                </a:lnTo>
                <a:cubicBezTo>
                  <a:pt x="130302" y="40957"/>
                  <a:pt x="132779" y="43244"/>
                  <a:pt x="136398" y="43244"/>
                </a:cubicBezTo>
                <a:cubicBezTo>
                  <a:pt x="141828" y="43244"/>
                  <a:pt x="144590" y="39529"/>
                  <a:pt x="144590" y="31337"/>
                </a:cubicBezTo>
                <a:lnTo>
                  <a:pt x="144590" y="15240"/>
                </a:lnTo>
                <a:lnTo>
                  <a:pt x="157830" y="15240"/>
                </a:lnTo>
                <a:lnTo>
                  <a:pt x="157734" y="53531"/>
                </a:lnTo>
                <a:lnTo>
                  <a:pt x="145638" y="53531"/>
                </a:lnTo>
                <a:lnTo>
                  <a:pt x="145638" y="46482"/>
                </a:lnTo>
                <a:cubicBezTo>
                  <a:pt x="143011" y="51671"/>
                  <a:pt x="137534" y="54785"/>
                  <a:pt x="131731" y="54388"/>
                </a:cubicBezTo>
                <a:cubicBezTo>
                  <a:pt x="124065" y="54845"/>
                  <a:pt x="117479" y="49001"/>
                  <a:pt x="117021" y="41335"/>
                </a:cubicBezTo>
                <a:cubicBezTo>
                  <a:pt x="116977" y="40606"/>
                  <a:pt x="116991" y="39875"/>
                  <a:pt x="117063" y="39148"/>
                </a:cubicBezTo>
                <a:close/>
                <a:moveTo>
                  <a:pt x="7239" y="15240"/>
                </a:moveTo>
                <a:lnTo>
                  <a:pt x="20669" y="15240"/>
                </a:lnTo>
                <a:lnTo>
                  <a:pt x="20669" y="53912"/>
                </a:lnTo>
                <a:cubicBezTo>
                  <a:pt x="20669" y="63437"/>
                  <a:pt x="17621" y="69818"/>
                  <a:pt x="7430" y="69818"/>
                </a:cubicBezTo>
                <a:cubicBezTo>
                  <a:pt x="4937" y="69850"/>
                  <a:pt x="2447" y="69627"/>
                  <a:pt x="0" y="69152"/>
                </a:cubicBezTo>
                <a:lnTo>
                  <a:pt x="0" y="60769"/>
                </a:lnTo>
                <a:cubicBezTo>
                  <a:pt x="918" y="60861"/>
                  <a:pt x="1844" y="60861"/>
                  <a:pt x="2762" y="60769"/>
                </a:cubicBezTo>
                <a:cubicBezTo>
                  <a:pt x="6953" y="60769"/>
                  <a:pt x="7239" y="56959"/>
                  <a:pt x="7239" y="53340"/>
                </a:cubicBezTo>
                <a:close/>
                <a:moveTo>
                  <a:pt x="356044" y="14383"/>
                </a:moveTo>
                <a:cubicBezTo>
                  <a:pt x="361193" y="14041"/>
                  <a:pt x="366000" y="16979"/>
                  <a:pt x="368045" y="21717"/>
                </a:cubicBezTo>
                <a:cubicBezTo>
                  <a:pt x="370869" y="16979"/>
                  <a:pt x="376059" y="14164"/>
                  <a:pt x="381571" y="14383"/>
                </a:cubicBezTo>
                <a:cubicBezTo>
                  <a:pt x="392620" y="14383"/>
                  <a:pt x="395096" y="20669"/>
                  <a:pt x="395096" y="30956"/>
                </a:cubicBezTo>
                <a:lnTo>
                  <a:pt x="395096" y="53531"/>
                </a:lnTo>
                <a:lnTo>
                  <a:pt x="382047" y="53531"/>
                </a:lnTo>
                <a:lnTo>
                  <a:pt x="382047" y="32957"/>
                </a:lnTo>
                <a:cubicBezTo>
                  <a:pt x="382047" y="28670"/>
                  <a:pt x="380523" y="25432"/>
                  <a:pt x="376809" y="25432"/>
                </a:cubicBezTo>
                <a:cubicBezTo>
                  <a:pt x="373094" y="25432"/>
                  <a:pt x="369284" y="29147"/>
                  <a:pt x="369284" y="37338"/>
                </a:cubicBezTo>
                <a:lnTo>
                  <a:pt x="369284" y="53531"/>
                </a:lnTo>
                <a:lnTo>
                  <a:pt x="356139" y="53531"/>
                </a:lnTo>
                <a:lnTo>
                  <a:pt x="356139" y="32957"/>
                </a:lnTo>
                <a:cubicBezTo>
                  <a:pt x="356139" y="28670"/>
                  <a:pt x="354615" y="25432"/>
                  <a:pt x="350805" y="25432"/>
                </a:cubicBezTo>
                <a:cubicBezTo>
                  <a:pt x="346995" y="25432"/>
                  <a:pt x="343376" y="29147"/>
                  <a:pt x="343376" y="37338"/>
                </a:cubicBezTo>
                <a:lnTo>
                  <a:pt x="343376" y="53531"/>
                </a:lnTo>
                <a:lnTo>
                  <a:pt x="330136" y="53531"/>
                </a:lnTo>
                <a:lnTo>
                  <a:pt x="330136" y="15240"/>
                </a:lnTo>
                <a:lnTo>
                  <a:pt x="342137" y="15240"/>
                </a:lnTo>
                <a:lnTo>
                  <a:pt x="342137" y="22289"/>
                </a:lnTo>
                <a:cubicBezTo>
                  <a:pt x="344784" y="17118"/>
                  <a:pt x="350247" y="14012"/>
                  <a:pt x="356044" y="14383"/>
                </a:cubicBezTo>
                <a:close/>
                <a:moveTo>
                  <a:pt x="193357" y="14383"/>
                </a:moveTo>
                <a:cubicBezTo>
                  <a:pt x="201024" y="13926"/>
                  <a:pt x="207610" y="19769"/>
                  <a:pt x="208068" y="27436"/>
                </a:cubicBezTo>
                <a:cubicBezTo>
                  <a:pt x="208111" y="28165"/>
                  <a:pt x="208097" y="28896"/>
                  <a:pt x="208026" y="29623"/>
                </a:cubicBezTo>
                <a:lnTo>
                  <a:pt x="208026" y="53531"/>
                </a:lnTo>
                <a:lnTo>
                  <a:pt x="194881" y="53531"/>
                </a:lnTo>
                <a:lnTo>
                  <a:pt x="194881" y="35052"/>
                </a:lnTo>
                <a:cubicBezTo>
                  <a:pt x="194881" y="27813"/>
                  <a:pt x="192405" y="25527"/>
                  <a:pt x="188785" y="25527"/>
                </a:cubicBezTo>
                <a:cubicBezTo>
                  <a:pt x="183356" y="25527"/>
                  <a:pt x="180594" y="29242"/>
                  <a:pt x="180594" y="37433"/>
                </a:cubicBezTo>
                <a:lnTo>
                  <a:pt x="180594" y="53626"/>
                </a:lnTo>
                <a:lnTo>
                  <a:pt x="167354" y="53626"/>
                </a:lnTo>
                <a:lnTo>
                  <a:pt x="167354" y="15240"/>
                </a:lnTo>
                <a:lnTo>
                  <a:pt x="179451" y="15240"/>
                </a:lnTo>
                <a:lnTo>
                  <a:pt x="179451" y="22289"/>
                </a:lnTo>
                <a:cubicBezTo>
                  <a:pt x="182097" y="17118"/>
                  <a:pt x="187560" y="14012"/>
                  <a:pt x="193357" y="14383"/>
                </a:cubicBezTo>
                <a:close/>
                <a:moveTo>
                  <a:pt x="297726" y="14262"/>
                </a:moveTo>
                <a:cubicBezTo>
                  <a:pt x="298498" y="14258"/>
                  <a:pt x="299270" y="14298"/>
                  <a:pt x="300038" y="14382"/>
                </a:cubicBezTo>
                <a:cubicBezTo>
                  <a:pt x="311085" y="13303"/>
                  <a:pt x="320915" y="21383"/>
                  <a:pt x="321995" y="32430"/>
                </a:cubicBezTo>
                <a:cubicBezTo>
                  <a:pt x="323074" y="43477"/>
                  <a:pt x="314994" y="53308"/>
                  <a:pt x="303947" y="54387"/>
                </a:cubicBezTo>
                <a:cubicBezTo>
                  <a:pt x="302647" y="54514"/>
                  <a:pt x="301338" y="54514"/>
                  <a:pt x="300038" y="54387"/>
                </a:cubicBezTo>
                <a:cubicBezTo>
                  <a:pt x="289057" y="55597"/>
                  <a:pt x="279174" y="47677"/>
                  <a:pt x="277964" y="36697"/>
                </a:cubicBezTo>
                <a:cubicBezTo>
                  <a:pt x="277880" y="35929"/>
                  <a:pt x="277840" y="35157"/>
                  <a:pt x="277844" y="34385"/>
                </a:cubicBezTo>
                <a:cubicBezTo>
                  <a:pt x="277778" y="23338"/>
                  <a:pt x="286679" y="14329"/>
                  <a:pt x="297726" y="14262"/>
                </a:cubicBezTo>
                <a:close/>
                <a:moveTo>
                  <a:pt x="49885" y="14262"/>
                </a:moveTo>
                <a:cubicBezTo>
                  <a:pt x="50657" y="14258"/>
                  <a:pt x="51429" y="14298"/>
                  <a:pt x="52197" y="14382"/>
                </a:cubicBezTo>
                <a:cubicBezTo>
                  <a:pt x="63244" y="13303"/>
                  <a:pt x="73074" y="21383"/>
                  <a:pt x="74153" y="32430"/>
                </a:cubicBezTo>
                <a:cubicBezTo>
                  <a:pt x="75233" y="43477"/>
                  <a:pt x="67152" y="53308"/>
                  <a:pt x="56105" y="54387"/>
                </a:cubicBezTo>
                <a:cubicBezTo>
                  <a:pt x="54806" y="54514"/>
                  <a:pt x="53496" y="54514"/>
                  <a:pt x="52197" y="54387"/>
                </a:cubicBezTo>
                <a:cubicBezTo>
                  <a:pt x="41216" y="55597"/>
                  <a:pt x="31334" y="47677"/>
                  <a:pt x="30123" y="36697"/>
                </a:cubicBezTo>
                <a:cubicBezTo>
                  <a:pt x="30039" y="35929"/>
                  <a:pt x="29999" y="35157"/>
                  <a:pt x="30003" y="34385"/>
                </a:cubicBezTo>
                <a:cubicBezTo>
                  <a:pt x="29937" y="23338"/>
                  <a:pt x="38838" y="14329"/>
                  <a:pt x="49885" y="14262"/>
                </a:cubicBezTo>
                <a:close/>
                <a:moveTo>
                  <a:pt x="257838" y="14097"/>
                </a:moveTo>
                <a:cubicBezTo>
                  <a:pt x="259138" y="13970"/>
                  <a:pt x="260447" y="13970"/>
                  <a:pt x="261747" y="14097"/>
                </a:cubicBezTo>
                <a:cubicBezTo>
                  <a:pt x="265351" y="14015"/>
                  <a:pt x="268929" y="14731"/>
                  <a:pt x="272224" y="16193"/>
                </a:cubicBezTo>
                <a:lnTo>
                  <a:pt x="271557" y="26194"/>
                </a:lnTo>
                <a:cubicBezTo>
                  <a:pt x="269141" y="24757"/>
                  <a:pt x="266367" y="24031"/>
                  <a:pt x="263556" y="24098"/>
                </a:cubicBezTo>
                <a:cubicBezTo>
                  <a:pt x="258307" y="23750"/>
                  <a:pt x="253770" y="27722"/>
                  <a:pt x="253421" y="32971"/>
                </a:cubicBezTo>
                <a:cubicBezTo>
                  <a:pt x="253383" y="33538"/>
                  <a:pt x="253396" y="34106"/>
                  <a:pt x="253460" y="34671"/>
                </a:cubicBezTo>
                <a:cubicBezTo>
                  <a:pt x="253556" y="40299"/>
                  <a:pt x="258197" y="44783"/>
                  <a:pt x="263825" y="44687"/>
                </a:cubicBezTo>
                <a:cubicBezTo>
                  <a:pt x="263957" y="44685"/>
                  <a:pt x="264091" y="44680"/>
                  <a:pt x="264223" y="44672"/>
                </a:cubicBezTo>
                <a:cubicBezTo>
                  <a:pt x="267086" y="44700"/>
                  <a:pt x="269919" y="44081"/>
                  <a:pt x="272510" y="42863"/>
                </a:cubicBezTo>
                <a:lnTo>
                  <a:pt x="272510" y="52388"/>
                </a:lnTo>
                <a:cubicBezTo>
                  <a:pt x="269036" y="53528"/>
                  <a:pt x="265402" y="54107"/>
                  <a:pt x="261747" y="54102"/>
                </a:cubicBezTo>
                <a:cubicBezTo>
                  <a:pt x="250700" y="55181"/>
                  <a:pt x="240869" y="47101"/>
                  <a:pt x="239790" y="36054"/>
                </a:cubicBezTo>
                <a:cubicBezTo>
                  <a:pt x="238710" y="25007"/>
                  <a:pt x="246791" y="15176"/>
                  <a:pt x="257838" y="14097"/>
                </a:cubicBezTo>
                <a:close/>
                <a:moveTo>
                  <a:pt x="99632" y="2667"/>
                </a:moveTo>
                <a:lnTo>
                  <a:pt x="99632" y="15240"/>
                </a:lnTo>
                <a:lnTo>
                  <a:pt x="109157" y="15240"/>
                </a:lnTo>
                <a:lnTo>
                  <a:pt x="109157" y="24765"/>
                </a:lnTo>
                <a:lnTo>
                  <a:pt x="99632" y="24765"/>
                </a:lnTo>
                <a:lnTo>
                  <a:pt x="99632" y="38862"/>
                </a:lnTo>
                <a:cubicBezTo>
                  <a:pt x="99632" y="43529"/>
                  <a:pt x="100679" y="45911"/>
                  <a:pt x="104870" y="45911"/>
                </a:cubicBezTo>
                <a:cubicBezTo>
                  <a:pt x="106247" y="45813"/>
                  <a:pt x="107615" y="45623"/>
                  <a:pt x="108966" y="45339"/>
                </a:cubicBezTo>
                <a:lnTo>
                  <a:pt x="108966" y="53912"/>
                </a:lnTo>
                <a:cubicBezTo>
                  <a:pt x="106224" y="54347"/>
                  <a:pt x="103455" y="54601"/>
                  <a:pt x="100679" y="54674"/>
                </a:cubicBezTo>
                <a:cubicBezTo>
                  <a:pt x="88868" y="54674"/>
                  <a:pt x="86011" y="49435"/>
                  <a:pt x="86011" y="40386"/>
                </a:cubicBezTo>
                <a:lnTo>
                  <a:pt x="86011" y="24479"/>
                </a:lnTo>
                <a:lnTo>
                  <a:pt x="78867" y="24479"/>
                </a:lnTo>
                <a:lnTo>
                  <a:pt x="78867" y="15240"/>
                </a:lnTo>
                <a:lnTo>
                  <a:pt x="86582" y="15240"/>
                </a:lnTo>
                <a:lnTo>
                  <a:pt x="86582" y="6668"/>
                </a:lnTo>
                <a:close/>
                <a:moveTo>
                  <a:pt x="7525" y="0"/>
                </a:moveTo>
                <a:lnTo>
                  <a:pt x="20669" y="0"/>
                </a:lnTo>
                <a:lnTo>
                  <a:pt x="20669" y="9525"/>
                </a:lnTo>
                <a:lnTo>
                  <a:pt x="7525" y="95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pic>
        <p:nvPicPr>
          <p:cNvPr id="51" name="Jotun logo + payoff" descr="Jotun_JPP_international_110_neg_RGB.png">
            <a:extLst>
              <a:ext uri="{FF2B5EF4-FFF2-40B4-BE49-F238E27FC236}">
                <a16:creationId xmlns:a16="http://schemas.microsoft.com/office/drawing/2014/main" id="{30AFBCE9-81EB-4F81-BE9B-BFB525EB28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46" y="6022039"/>
            <a:ext cx="1290600" cy="6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age pictu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3DFCB93-9781-8C47-88D2-5FD9C7F593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attFill prst="wdUpDiag">
            <a:fgClr>
              <a:schemeClr val="tx2"/>
            </a:fgClr>
            <a:bgClr>
              <a:schemeClr val="tx2">
                <a:lumMod val="90000"/>
              </a:schemeClr>
            </a:bgClr>
          </a:pattFill>
        </p:spPr>
        <p:txBody>
          <a:bodyPr anchor="ctr" anchorCtr="1"/>
          <a:lstStyle>
            <a:lvl1pPr marL="0" indent="0" algn="ctr">
              <a:buNone/>
              <a:defRPr sz="900"/>
            </a:lvl1pPr>
          </a:lstStyle>
          <a:p>
            <a:r>
              <a:rPr lang="en-GB" noProof="0"/>
              <a:t>To add an image: drag and drop or click the icon. Use the Crop tool in the Image Format tab to adjust the image.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426F328-54F9-4521-A994-9658FBEC2F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5239" y="6022039"/>
            <a:ext cx="1291593" cy="4998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04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add </a:t>
            </a:r>
            <a:r>
              <a:rPr lang="nb-NO" err="1"/>
              <a:t>text</a:t>
            </a:r>
            <a:r>
              <a:rPr lang="nb-NO"/>
              <a:t> or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4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88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692" y="2130430"/>
            <a:ext cx="8440616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1692" y="3886200"/>
            <a:ext cx="8440616" cy="1752600"/>
          </a:xfrm>
        </p:spPr>
        <p:txBody>
          <a:bodyPr/>
          <a:lstStyle>
            <a:lvl1pPr marL="0" indent="0" algn="l">
              <a:buNone/>
              <a:defRPr/>
            </a:lvl1pPr>
            <a:lvl2pPr marL="342890" indent="0" algn="ctr">
              <a:buNone/>
              <a:defRPr/>
            </a:lvl2pPr>
            <a:lvl3pPr marL="685780" indent="0" algn="ctr">
              <a:buNone/>
              <a:defRPr/>
            </a:lvl3pPr>
            <a:lvl4pPr marL="1028670" indent="0" algn="ctr">
              <a:buNone/>
              <a:defRPr/>
            </a:lvl4pPr>
            <a:lvl5pPr marL="1371560" indent="0" algn="ctr">
              <a:buNone/>
              <a:defRPr/>
            </a:lvl5pPr>
            <a:lvl6pPr marL="1714450" indent="0" algn="ctr">
              <a:buNone/>
              <a:defRPr/>
            </a:lvl6pPr>
            <a:lvl7pPr marL="2057340" indent="0" algn="ctr">
              <a:buNone/>
              <a:defRPr/>
            </a:lvl7pPr>
            <a:lvl8pPr marL="2400230" indent="0" algn="ctr">
              <a:buNone/>
              <a:defRPr/>
            </a:lvl8pPr>
            <a:lvl9pPr marL="2743121" indent="0" algn="ctr">
              <a:buNone/>
              <a:defRPr/>
            </a:lvl9pPr>
          </a:lstStyle>
          <a:p>
            <a:r>
              <a:rPr lang="en-GB" noProof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7036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30879"/>
            <a:ext cx="7886700" cy="404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F12E16-9977-4536-933F-DA1131F841A1}"/>
              </a:ext>
            </a:extLst>
          </p:cNvPr>
          <p:cNvSpPr txBox="1">
            <a:spLocks/>
          </p:cNvSpPr>
          <p:nvPr userDrawn="1"/>
        </p:nvSpPr>
        <p:spPr>
          <a:xfrm>
            <a:off x="422317" y="158982"/>
            <a:ext cx="8139792" cy="5061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71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.pn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comments" Target="../comments/comment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2111777"/>
            <a:ext cx="7772400" cy="814161"/>
          </a:xfrm>
        </p:spPr>
        <p:txBody>
          <a:bodyPr/>
          <a:lstStyle/>
          <a:p>
            <a:r>
              <a:rPr lang="pt-BR" sz="4000" dirty="0"/>
              <a:t>Analisando as principais atualizações na ISO 12944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Guilherme Prata</a:t>
            </a:r>
            <a:endParaRPr lang="pt-BR" dirty="0"/>
          </a:p>
        </p:txBody>
      </p:sp>
      <p:pic>
        <p:nvPicPr>
          <p:cNvPr id="10" name="Picture 9" descr="A picture containing logo, symbol, font, graphics&#10;&#10;Description automatically generated">
            <a:extLst>
              <a:ext uri="{FF2B5EF4-FFF2-40B4-BE49-F238E27FC236}">
                <a16:creationId xmlns:a16="http://schemas.microsoft.com/office/drawing/2014/main" id="{949FE539-132A-4D4A-45BC-5DA565A24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48" y="3366565"/>
            <a:ext cx="1948612" cy="5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065C1417-10A0-4446-8B4F-2FF4A6476921}"/>
              </a:ext>
            </a:extLst>
          </p:cNvPr>
          <p:cNvGrpSpPr/>
          <p:nvPr/>
        </p:nvGrpSpPr>
        <p:grpSpPr>
          <a:xfrm>
            <a:off x="0" y="0"/>
            <a:ext cx="4572000" cy="6334298"/>
            <a:chOff x="0" y="-9645"/>
            <a:chExt cx="6096000" cy="6867645"/>
          </a:xfrm>
        </p:grpSpPr>
        <p:pic>
          <p:nvPicPr>
            <p:cNvPr id="1026" name="Picture 2" descr="ISO 12944 - Corrosion Protection of Steel By Protective Paint ...">
              <a:extLst>
                <a:ext uri="{FF2B5EF4-FFF2-40B4-BE49-F238E27FC236}">
                  <a16:creationId xmlns:a16="http://schemas.microsoft.com/office/drawing/2014/main" id="{F54BF883-89C0-4AE4-965E-7BE39FD650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1" r="23648"/>
            <a:stretch/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FDA638C-CE5B-AB4C-84F1-039983405B2E}"/>
                </a:ext>
              </a:extLst>
            </p:cNvPr>
            <p:cNvSpPr/>
            <p:nvPr/>
          </p:nvSpPr>
          <p:spPr>
            <a:xfrm>
              <a:off x="0" y="-9645"/>
              <a:ext cx="6095999" cy="72949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PROTEÇÃO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10A5541-AB7F-8B45-8E0F-D5E01A182C64}"/>
              </a:ext>
            </a:extLst>
          </p:cNvPr>
          <p:cNvGrpSpPr/>
          <p:nvPr/>
        </p:nvGrpSpPr>
        <p:grpSpPr>
          <a:xfrm>
            <a:off x="4572000" y="1"/>
            <a:ext cx="4589264" cy="6334297"/>
            <a:chOff x="6095999" y="-9644"/>
            <a:chExt cx="6119019" cy="7276712"/>
          </a:xfrm>
        </p:grpSpPr>
        <p:pic>
          <p:nvPicPr>
            <p:cNvPr id="1028" name="Picture 4" descr="Burj Al Arab Terrace: experiência única em Dubai | Blog Kangaroo">
              <a:extLst>
                <a:ext uri="{FF2B5EF4-FFF2-40B4-BE49-F238E27FC236}">
                  <a16:creationId xmlns:a16="http://schemas.microsoft.com/office/drawing/2014/main" id="{82687586-5021-49D3-BF30-2BCBEDBFF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 t="1085" r="29828" b="1085"/>
            <a:stretch/>
          </p:blipFill>
          <p:spPr bwMode="auto">
            <a:xfrm>
              <a:off x="6095999" y="0"/>
              <a:ext cx="6119019" cy="7267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D56CA167-FBD0-0B41-9892-65BA815CD437}"/>
                </a:ext>
              </a:extLst>
            </p:cNvPr>
            <p:cNvSpPr/>
            <p:nvPr/>
          </p:nvSpPr>
          <p:spPr>
            <a:xfrm>
              <a:off x="6096000" y="-9644"/>
              <a:ext cx="6119018" cy="722808"/>
            </a:xfrm>
            <a:prstGeom prst="rect">
              <a:avLst/>
            </a:prstGeom>
            <a:solidFill>
              <a:srgbClr val="F0A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ESTÉTICA</a:t>
              </a: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4F24967D-0621-524E-BAFC-87FB68BA2391}"/>
              </a:ext>
            </a:extLst>
          </p:cNvPr>
          <p:cNvSpPr/>
          <p:nvPr/>
        </p:nvSpPr>
        <p:spPr>
          <a:xfrm>
            <a:off x="0" y="629198"/>
            <a:ext cx="9161264" cy="6220374"/>
          </a:xfrm>
          <a:prstGeom prst="rect">
            <a:avLst/>
          </a:prstGeom>
          <a:solidFill>
            <a:srgbClr val="000000">
              <a:alpha val="6941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Imagem 6">
            <a:extLst>
              <a:ext uri="{FF2B5EF4-FFF2-40B4-BE49-F238E27FC236}">
                <a16:creationId xmlns:a16="http://schemas.microsoft.com/office/drawing/2014/main" id="{7436B362-0331-ABDB-2B19-2E99685A4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9B41874-D270-9D49-8A50-B894BFDFB1D6}"/>
              </a:ext>
            </a:extLst>
          </p:cNvPr>
          <p:cNvGrpSpPr/>
          <p:nvPr/>
        </p:nvGrpSpPr>
        <p:grpSpPr>
          <a:xfrm>
            <a:off x="1161058" y="3209789"/>
            <a:ext cx="1700105" cy="1499132"/>
            <a:chOff x="1548077" y="3136718"/>
            <a:chExt cx="2266807" cy="1998843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67478E1D-0EB7-654C-A0AA-885AFC67881A}"/>
                </a:ext>
              </a:extLst>
            </p:cNvPr>
            <p:cNvGrpSpPr/>
            <p:nvPr/>
          </p:nvGrpSpPr>
          <p:grpSpPr>
            <a:xfrm>
              <a:off x="2357049" y="3136718"/>
              <a:ext cx="730722" cy="648864"/>
              <a:chOff x="7176120" y="392113"/>
              <a:chExt cx="514878" cy="457200"/>
            </a:xfrm>
          </p:grpSpPr>
          <p:pic>
            <p:nvPicPr>
              <p:cNvPr id="9" name="Graphic 8" descr="Hourglass">
                <a:extLst>
                  <a:ext uri="{FF2B5EF4-FFF2-40B4-BE49-F238E27FC236}">
                    <a16:creationId xmlns:a16="http://schemas.microsoft.com/office/drawing/2014/main" id="{E913E108-C0A9-4D8F-89A8-10B595879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76120" y="392113"/>
                <a:ext cx="457200" cy="457200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DF4D70F-1C29-450B-9050-11951DC3BB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0998" y="392114"/>
                <a:ext cx="0" cy="45377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82D21D9A-F960-8C41-A9B0-68A4AE03571B}"/>
                </a:ext>
              </a:extLst>
            </p:cNvPr>
            <p:cNvSpPr txBox="1"/>
            <p:nvPr/>
          </p:nvSpPr>
          <p:spPr>
            <a:xfrm>
              <a:off x="1548077" y="3904454"/>
              <a:ext cx="226680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Vida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útil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da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estrutura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estendida</a:t>
              </a:r>
              <a:endPara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AA5C586-692D-0545-9F06-4D401E982A1E}"/>
              </a:ext>
            </a:extLst>
          </p:cNvPr>
          <p:cNvGrpSpPr/>
          <p:nvPr/>
        </p:nvGrpSpPr>
        <p:grpSpPr>
          <a:xfrm>
            <a:off x="3627062" y="3132266"/>
            <a:ext cx="1905864" cy="1576655"/>
            <a:chOff x="4836082" y="3033355"/>
            <a:chExt cx="2541152" cy="2102206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B9CD2429-5520-D14B-B37C-A28579FF680F}"/>
                </a:ext>
              </a:extLst>
            </p:cNvPr>
            <p:cNvGrpSpPr/>
            <p:nvPr/>
          </p:nvGrpSpPr>
          <p:grpSpPr>
            <a:xfrm>
              <a:off x="5477903" y="3033355"/>
              <a:ext cx="894111" cy="852768"/>
              <a:chOff x="7153032" y="1120219"/>
              <a:chExt cx="516890" cy="49298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837A9BF-83DB-49A2-ACAC-7A4C71E25134}"/>
                  </a:ext>
                </a:extLst>
              </p:cNvPr>
              <p:cNvCxnSpPr/>
              <p:nvPr/>
            </p:nvCxnSpPr>
            <p:spPr>
              <a:xfrm>
                <a:off x="7669922" y="1171908"/>
                <a:ext cx="0" cy="43204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Graphic 10" descr="Dollar">
                <a:extLst>
                  <a:ext uri="{FF2B5EF4-FFF2-40B4-BE49-F238E27FC236}">
                    <a16:creationId xmlns:a16="http://schemas.microsoft.com/office/drawing/2014/main" id="{01B87F12-2D6D-4385-875C-79A7805CD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153032" y="1120219"/>
                <a:ext cx="492989" cy="492989"/>
              </a:xfrm>
              <a:prstGeom prst="rect">
                <a:avLst/>
              </a:prstGeom>
              <a:effectLst/>
            </p:spPr>
          </p:pic>
        </p:grp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B37B50D3-4975-E242-85D6-DC8514CE1F96}"/>
                </a:ext>
              </a:extLst>
            </p:cNvPr>
            <p:cNvSpPr txBox="1"/>
            <p:nvPr/>
          </p:nvSpPr>
          <p:spPr>
            <a:xfrm>
              <a:off x="4836082" y="3904455"/>
              <a:ext cx="25411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Custo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manutenção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reduzido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E90D66C-0E77-604F-B5AC-0440DA841F41}"/>
              </a:ext>
            </a:extLst>
          </p:cNvPr>
          <p:cNvGrpSpPr/>
          <p:nvPr/>
        </p:nvGrpSpPr>
        <p:grpSpPr>
          <a:xfrm>
            <a:off x="6016658" y="3132267"/>
            <a:ext cx="1905864" cy="1547036"/>
            <a:chOff x="8022211" y="3033355"/>
            <a:chExt cx="2541152" cy="2062715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92F605B7-A024-6642-8A60-F023ABFC3021}"/>
                </a:ext>
              </a:extLst>
            </p:cNvPr>
            <p:cNvGrpSpPr/>
            <p:nvPr/>
          </p:nvGrpSpPr>
          <p:grpSpPr>
            <a:xfrm>
              <a:off x="8805022" y="3033355"/>
              <a:ext cx="991104" cy="919227"/>
              <a:chOff x="3759439" y="6259120"/>
              <a:chExt cx="611614" cy="567259"/>
            </a:xfrm>
          </p:grpSpPr>
          <p:pic>
            <p:nvPicPr>
              <p:cNvPr id="13" name="Graphic 12" descr="Medical">
                <a:extLst>
                  <a:ext uri="{FF2B5EF4-FFF2-40B4-BE49-F238E27FC236}">
                    <a16:creationId xmlns:a16="http://schemas.microsoft.com/office/drawing/2014/main" id="{8AEA2A1C-FFAF-4152-8412-8B67EBB74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59439" y="6259120"/>
                <a:ext cx="567260" cy="567259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127962-2344-462D-A065-1AA506C59CD3}"/>
                  </a:ext>
                </a:extLst>
              </p:cNvPr>
              <p:cNvCxnSpPr/>
              <p:nvPr/>
            </p:nvCxnSpPr>
            <p:spPr>
              <a:xfrm>
                <a:off x="4371053" y="6345862"/>
                <a:ext cx="0" cy="43204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04776E95-5DE9-2C47-81B8-B51AC9A921B4}"/>
                </a:ext>
              </a:extLst>
            </p:cNvPr>
            <p:cNvSpPr txBox="1"/>
            <p:nvPr/>
          </p:nvSpPr>
          <p:spPr>
            <a:xfrm>
              <a:off x="8022211" y="3864963"/>
              <a:ext cx="254115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Risco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de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acidente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é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reduzido</a:t>
              </a:r>
              <a:r>
                <a:rPr lang="en-GB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pt-B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scuro, aceso, placa, fogo&#10;&#10;Descrição gerada automaticamente">
            <a:extLst>
              <a:ext uri="{FF2B5EF4-FFF2-40B4-BE49-F238E27FC236}">
                <a16:creationId xmlns:a16="http://schemas.microsoft.com/office/drawing/2014/main" id="{439FB9FC-09C8-E041-9EA6-9D006F823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-7" r="10885" b="6829"/>
          <a:stretch/>
        </p:blipFill>
        <p:spPr>
          <a:xfrm>
            <a:off x="-3759" y="-1"/>
            <a:ext cx="9165950" cy="6384175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00C83D18-F38E-FC22-2BE5-9C5861888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E3D89A-6881-4FBB-9372-688AC124DD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2038" y="3245949"/>
            <a:ext cx="7019925" cy="1211262"/>
          </a:xfrm>
        </p:spPr>
        <p:txBody>
          <a:bodyPr/>
          <a:lstStyle/>
          <a:p>
            <a:pPr marL="8335" indent="-8335" algn="ctr"/>
            <a:r>
              <a:rPr lang="pt-B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REVISÃO DA ISO 12944 </a:t>
            </a:r>
            <a:br>
              <a:rPr lang="pt-B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(2017 / 2018) </a:t>
            </a:r>
            <a:endParaRPr lang="nb-NO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FB090A-9F08-C04B-BF51-FD1224C887CC}"/>
              </a:ext>
            </a:extLst>
          </p:cNvPr>
          <p:cNvSpPr/>
          <p:nvPr/>
        </p:nvSpPr>
        <p:spPr>
          <a:xfrm>
            <a:off x="4072841" y="1863195"/>
            <a:ext cx="998317" cy="9983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0E49A9-E585-714A-992C-A26C8ADD0220}"/>
              </a:ext>
            </a:extLst>
          </p:cNvPr>
          <p:cNvSpPr txBox="1"/>
          <p:nvPr/>
        </p:nvSpPr>
        <p:spPr>
          <a:xfrm>
            <a:off x="4233607" y="1912228"/>
            <a:ext cx="67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77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grande, guindaste, ponte&#10;&#10;Descrição gerada automaticamente">
            <a:extLst>
              <a:ext uri="{FF2B5EF4-FFF2-40B4-BE49-F238E27FC236}">
                <a16:creationId xmlns:a16="http://schemas.microsoft.com/office/drawing/2014/main" id="{463611E2-B2CA-7E47-AB75-3FC182BF2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" r="5920" b="373"/>
          <a:stretch/>
        </p:blipFill>
        <p:spPr>
          <a:xfrm>
            <a:off x="0" y="0"/>
            <a:ext cx="9144000" cy="6458989"/>
          </a:xfrm>
          <a:prstGeom prst="rect">
            <a:avLst/>
          </a:prstGeom>
        </p:spPr>
      </p:pic>
      <p:pic>
        <p:nvPicPr>
          <p:cNvPr id="3" name="Imagem 6">
            <a:extLst>
              <a:ext uri="{FF2B5EF4-FFF2-40B4-BE49-F238E27FC236}">
                <a16:creationId xmlns:a16="http://schemas.microsoft.com/office/drawing/2014/main" id="{6A3B8CDB-58A7-1231-FD2B-F74F22667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21C01F7-79FA-DA4F-96E1-3CE988FE2300}"/>
              </a:ext>
            </a:extLst>
          </p:cNvPr>
          <p:cNvSpPr/>
          <p:nvPr/>
        </p:nvSpPr>
        <p:spPr>
          <a:xfrm>
            <a:off x="0" y="0"/>
            <a:ext cx="9144000" cy="187890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3C41F2-8345-F44C-952C-258542183B27}"/>
              </a:ext>
            </a:extLst>
          </p:cNvPr>
          <p:cNvSpPr txBox="1"/>
          <p:nvPr/>
        </p:nvSpPr>
        <p:spPr>
          <a:xfrm>
            <a:off x="361489" y="3440892"/>
            <a:ext cx="4069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228600" sx="102000" sy="102000" algn="ctr" rotWithShape="0">
                    <a:prstClr val="black">
                      <a:alpha val="25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Proteção contra corrosão de estruturas metálicas por sistemas de pintura de proteção</a:t>
            </a:r>
            <a:r>
              <a:rPr lang="pt-BR" sz="2400" b="1" dirty="0">
                <a:solidFill>
                  <a:schemeClr val="bg1"/>
                </a:solidFill>
                <a:effectLst>
                  <a:outerShdw blurRad="228600" sx="102000" sy="102000" algn="ctr" rotWithShape="0">
                    <a:prstClr val="black">
                      <a:alpha val="25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endParaRPr lang="pt-BR" sz="2400" b="1" dirty="0">
              <a:solidFill>
                <a:schemeClr val="bg1"/>
              </a:solidFill>
              <a:effectLst>
                <a:outerShdw blurRad="228600" sx="102000" sy="102000" algn="ctr" rotWithShape="0">
                  <a:prstClr val="black">
                    <a:alpha val="25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26FF0A-EEC1-7541-917F-14511ADC80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1716925"/>
            <a:ext cx="7886700" cy="4044950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1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Introdução Geral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2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Classificação dos Ambientes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3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Considerações sobre Projeto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4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Tipos de Superfície e Preparo de Superfície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15FF7-26AE-7243-9BFE-95A0584F2A94}"/>
              </a:ext>
            </a:extLst>
          </p:cNvPr>
          <p:cNvSpPr txBox="1"/>
          <p:nvPr/>
        </p:nvSpPr>
        <p:spPr>
          <a:xfrm>
            <a:off x="628650" y="920927"/>
            <a:ext cx="7013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66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Nova Revisão </a:t>
            </a:r>
            <a:r>
              <a:rPr lang="pt-BR" sz="2800" b="1" dirty="0">
                <a:solidFill>
                  <a:srgbClr val="00266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Wingdings" pitchFamily="2" charset="2"/>
              </a:rPr>
              <a:t></a:t>
            </a:r>
            <a:r>
              <a:rPr lang="pt-BR" sz="2800" b="1" dirty="0">
                <a:solidFill>
                  <a:srgbClr val="00266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ISO 12944 </a:t>
            </a:r>
            <a:endParaRPr lang="pt-BR" sz="2800" b="1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6C40AD1-B071-1844-A4C0-C056F84765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49" y="1651917"/>
            <a:ext cx="7886700" cy="4046538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5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Sistemas de pintura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6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Métodos de testes de desempenho em laboratório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7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Execução e supervisão do trabalho de pintura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pt-BR" sz="1800" b="1" dirty="0">
                <a:solidFill>
                  <a:srgbClr val="F0AB00"/>
                </a:solidFill>
              </a:rPr>
              <a:t>PARTE 8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664"/>
                </a:solidFill>
              </a:rPr>
              <a:t>Desenvolvimento de especificações para construção nova e manutenção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D0272C0-B3B5-3D40-88CC-C018E9AA71AF}"/>
              </a:ext>
            </a:extLst>
          </p:cNvPr>
          <p:cNvSpPr/>
          <p:nvPr/>
        </p:nvSpPr>
        <p:spPr>
          <a:xfrm>
            <a:off x="0" y="-1"/>
            <a:ext cx="9144000" cy="6851621"/>
          </a:xfrm>
          <a:prstGeom prst="rect">
            <a:avLst/>
          </a:prstGeom>
          <a:solidFill>
            <a:srgbClr val="002664">
              <a:alpha val="8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900"/>
              </a:spcBef>
            </a:pPr>
            <a:r>
              <a:rPr lang="pt-BR" sz="2700" b="1" dirty="0">
                <a:solidFill>
                  <a:srgbClr val="F0AB00"/>
                </a:solidFill>
              </a:rPr>
              <a:t>PARTE 9</a:t>
            </a:r>
          </a:p>
          <a:p>
            <a:pPr algn="ctr"/>
            <a:r>
              <a:rPr lang="pt-BR" sz="2700" b="1" dirty="0"/>
              <a:t>Sistemas de pintura e testes de desempenho para offshore e estruturas relacionadas</a:t>
            </a:r>
            <a:endParaRPr lang="pt-BR" sz="2700" dirty="0">
              <a:ea typeface="Verdana"/>
              <a:cs typeface="Verdana"/>
            </a:endParaRPr>
          </a:p>
        </p:txBody>
      </p:sp>
      <p:pic>
        <p:nvPicPr>
          <p:cNvPr id="10" name="Imagem 6">
            <a:extLst>
              <a:ext uri="{FF2B5EF4-FFF2-40B4-BE49-F238E27FC236}">
                <a16:creationId xmlns:a16="http://schemas.microsoft.com/office/drawing/2014/main" id="{1549621F-1B8F-D534-98BE-9E32D4D5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" y="-2"/>
            <a:ext cx="9142299" cy="68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0238F-1E64-4EDB-8536-7E34A8869B4E}"/>
              </a:ext>
            </a:extLst>
          </p:cNvPr>
          <p:cNvSpPr txBox="1"/>
          <p:nvPr/>
        </p:nvSpPr>
        <p:spPr>
          <a:xfrm>
            <a:off x="628650" y="980291"/>
            <a:ext cx="6279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664"/>
                </a:solidFill>
                <a:ea typeface="Verdana" panose="020B0604030504040204" pitchFamily="34" charset="0"/>
              </a:rPr>
              <a:t>Nova Revisão </a:t>
            </a:r>
            <a:r>
              <a:rPr lang="pt-BR" sz="2800" b="1" dirty="0">
                <a:solidFill>
                  <a:srgbClr val="002664"/>
                </a:solidFill>
                <a:ea typeface="Verdana" panose="020B0604030504040204" pitchFamily="34" charset="0"/>
                <a:sym typeface="Wingdings" pitchFamily="2" charset="2"/>
              </a:rPr>
              <a:t></a:t>
            </a:r>
            <a:r>
              <a:rPr lang="pt-BR" sz="2800" b="1" dirty="0">
                <a:solidFill>
                  <a:srgbClr val="002664"/>
                </a:solidFill>
                <a:ea typeface="Verdana" panose="020B0604030504040204" pitchFamily="34" charset="0"/>
              </a:rPr>
              <a:t> ISO 12944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CF67BBB-E555-0F4B-93C9-2692896ECF3B}"/>
              </a:ext>
            </a:extLst>
          </p:cNvPr>
          <p:cNvGrpSpPr/>
          <p:nvPr/>
        </p:nvGrpSpPr>
        <p:grpSpPr>
          <a:xfrm>
            <a:off x="3842919" y="1106742"/>
            <a:ext cx="1458162" cy="1458162"/>
            <a:chOff x="8740767" y="582942"/>
            <a:chExt cx="1944216" cy="1944216"/>
          </a:xfrm>
        </p:grpSpPr>
        <p:sp>
          <p:nvSpPr>
            <p:cNvPr id="4" name="Estrela de 7 Pontas 3">
              <a:extLst>
                <a:ext uri="{FF2B5EF4-FFF2-40B4-BE49-F238E27FC236}">
                  <a16:creationId xmlns:a16="http://schemas.microsoft.com/office/drawing/2014/main" id="{AE5A971B-FAA5-D444-8F3A-071B60D6108F}"/>
                </a:ext>
              </a:extLst>
            </p:cNvPr>
            <p:cNvSpPr/>
            <p:nvPr/>
          </p:nvSpPr>
          <p:spPr>
            <a:xfrm rot="933662">
              <a:off x="8740767" y="582942"/>
              <a:ext cx="1944216" cy="1944216"/>
            </a:xfrm>
            <a:prstGeom prst="star7">
              <a:avLst>
                <a:gd name="adj" fmla="val 31686"/>
                <a:gd name="hf" fmla="val 102572"/>
                <a:gd name="vf" fmla="val 10521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C2C0A58-2116-FB40-9DCD-6DBBA59C96A5}"/>
                </a:ext>
              </a:extLst>
            </p:cNvPr>
            <p:cNvSpPr txBox="1"/>
            <p:nvPr/>
          </p:nvSpPr>
          <p:spPr>
            <a:xfrm rot="1618967">
              <a:off x="9073511" y="1306326"/>
              <a:ext cx="127872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100" dirty="0">
                  <a:solidFill>
                    <a:schemeClr val="bg1"/>
                  </a:solidFill>
                  <a:latin typeface="Verdana"/>
                  <a:cs typeface="Verdana"/>
                </a:rPr>
                <a:t>NOVA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5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09052-FDAF-4F1D-BA1F-0FFB3DD83E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53363" y="5373688"/>
            <a:ext cx="1290637" cy="3746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/>
          </a:p>
          <a:p>
            <a:endParaRPr lang="pt-BR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A5C9F029-81C6-4F1F-9D5E-252D97C0B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23004"/>
              </p:ext>
            </p:extLst>
          </p:nvPr>
        </p:nvGraphicFramePr>
        <p:xfrm>
          <a:off x="925463" y="2251856"/>
          <a:ext cx="6866422" cy="31616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4763">
                  <a:extLst>
                    <a:ext uri="{9D8B030D-6E8A-4147-A177-3AD203B41FA5}">
                      <a16:colId xmlns:a16="http://schemas.microsoft.com/office/drawing/2014/main" val="1808496078"/>
                    </a:ext>
                  </a:extLst>
                </a:gridCol>
                <a:gridCol w="2757180">
                  <a:extLst>
                    <a:ext uri="{9D8B030D-6E8A-4147-A177-3AD203B41FA5}">
                      <a16:colId xmlns:a16="http://schemas.microsoft.com/office/drawing/2014/main" val="4028783530"/>
                    </a:ext>
                  </a:extLst>
                </a:gridCol>
                <a:gridCol w="2254479">
                  <a:extLst>
                    <a:ext uri="{9D8B030D-6E8A-4147-A177-3AD203B41FA5}">
                      <a16:colId xmlns:a16="http://schemas.microsoft.com/office/drawing/2014/main" val="2660713962"/>
                    </a:ext>
                  </a:extLst>
                </a:gridCol>
              </a:tblGrid>
              <a:tr h="379395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Ambientes</a:t>
                      </a: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chemeClr val="bg1"/>
                          </a:solidFill>
                        </a:rPr>
                        <a:t>Revisão</a:t>
                      </a: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 anterior</a:t>
                      </a: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Nova </a:t>
                      </a:r>
                      <a:r>
                        <a:rPr lang="en-US" sz="1400" b="1" err="1">
                          <a:solidFill>
                            <a:schemeClr val="bg1"/>
                          </a:solidFill>
                        </a:rPr>
                        <a:t>Revisão</a:t>
                      </a:r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79120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C1</a:t>
                      </a:r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Muito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Baixo</a:t>
                      </a:r>
                      <a:endParaRPr lang="en-US" sz="1400" dirty="0"/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C00000"/>
                          </a:solidFill>
                        </a:rPr>
                        <a:t>Muito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="1" err="1">
                          <a:solidFill>
                            <a:srgbClr val="C00000"/>
                          </a:solidFill>
                        </a:rPr>
                        <a:t>Baixo</a:t>
                      </a:r>
                      <a:endParaRPr lang="en-US" sz="1400" b="1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66240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Baixo</a:t>
                      </a:r>
                      <a:endParaRPr lang="en-US" sz="14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C00000"/>
                          </a:solidFill>
                        </a:rPr>
                        <a:t>Baixo</a:t>
                      </a:r>
                      <a:endParaRPr lang="en-US" sz="1400" b="1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516950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C3</a:t>
                      </a: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Médio</a:t>
                      </a:r>
                      <a:endParaRPr lang="en-US" sz="1400"/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C00000"/>
                          </a:solidFill>
                        </a:rPr>
                        <a:t>Médio</a:t>
                      </a:r>
                      <a:endParaRPr lang="en-US" sz="1400" b="1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195169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C4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Alto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Alto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29866091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sngStrike"/>
                        <a:t>C5-I</a:t>
                      </a:r>
                      <a:endParaRPr lang="en-US" sz="1400" b="1" strike="sngStrike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sngStrike" err="1"/>
                        <a:t>Muito</a:t>
                      </a:r>
                      <a:r>
                        <a:rPr lang="en-US" sz="1400" b="1" strike="sngStrike"/>
                        <a:t> Alto Industrial</a:t>
                      </a:r>
                      <a:endParaRPr lang="en-US" sz="1400" b="1" strike="sngStrike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790721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sngStrike"/>
                        <a:t>C5-M</a:t>
                      </a:r>
                      <a:endParaRPr lang="en-US" sz="1400" b="1" strike="sngStrike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sngStrike" err="1"/>
                        <a:t>Muito</a:t>
                      </a:r>
                      <a:r>
                        <a:rPr lang="en-US" sz="1400" b="1" strike="sngStrike"/>
                        <a:t> Alto </a:t>
                      </a:r>
                      <a:r>
                        <a:rPr lang="en-US" sz="1400" b="1" strike="sngStrike" err="1"/>
                        <a:t>Marinho</a:t>
                      </a:r>
                      <a:endParaRPr lang="en-US" sz="1400" b="1" strike="sngStrike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70764088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C5</a:t>
                      </a: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err="1">
                          <a:solidFill>
                            <a:srgbClr val="C00000"/>
                          </a:solidFill>
                        </a:rPr>
                        <a:t>Muito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 Alto</a:t>
                      </a:r>
                    </a:p>
                  </a:txBody>
                  <a:tcPr marL="68580" marR="68580" marT="34290" marB="34290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11347"/>
                  </a:ext>
                </a:extLst>
              </a:tr>
              <a:tr h="347779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CX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C00000"/>
                          </a:solidFill>
                        </a:rPr>
                        <a:t>Extremo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 (Offshore)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1386213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DD38088D-F64D-874E-B859-C0856B0BBBB6}"/>
              </a:ext>
            </a:extLst>
          </p:cNvPr>
          <p:cNvSpPr/>
          <p:nvPr/>
        </p:nvSpPr>
        <p:spPr>
          <a:xfrm>
            <a:off x="762781" y="4708019"/>
            <a:ext cx="8325223" cy="705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04451FC-37B3-194D-A69C-469EFE53EB59}"/>
              </a:ext>
            </a:extLst>
          </p:cNvPr>
          <p:cNvGrpSpPr/>
          <p:nvPr/>
        </p:nvGrpSpPr>
        <p:grpSpPr>
          <a:xfrm>
            <a:off x="2547030" y="4726320"/>
            <a:ext cx="801194" cy="765042"/>
            <a:chOff x="4550894" y="5113246"/>
            <a:chExt cx="1580992" cy="1580992"/>
          </a:xfrm>
        </p:grpSpPr>
        <p:sp>
          <p:nvSpPr>
            <p:cNvPr id="15" name="Estrela de 7 Pontas 14">
              <a:extLst>
                <a:ext uri="{FF2B5EF4-FFF2-40B4-BE49-F238E27FC236}">
                  <a16:creationId xmlns:a16="http://schemas.microsoft.com/office/drawing/2014/main" id="{A3343F26-9805-434D-A282-317EFE0CC9A2}"/>
                </a:ext>
              </a:extLst>
            </p:cNvPr>
            <p:cNvSpPr/>
            <p:nvPr/>
          </p:nvSpPr>
          <p:spPr>
            <a:xfrm rot="933662">
              <a:off x="4550894" y="5113246"/>
              <a:ext cx="1580992" cy="1580992"/>
            </a:xfrm>
            <a:prstGeom prst="star7">
              <a:avLst>
                <a:gd name="adj" fmla="val 31686"/>
                <a:gd name="hf" fmla="val 102572"/>
                <a:gd name="vf" fmla="val 105210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089DA73-DA31-424D-B77D-6E12D6094FF1}"/>
                </a:ext>
              </a:extLst>
            </p:cNvPr>
            <p:cNvSpPr txBox="1"/>
            <p:nvPr/>
          </p:nvSpPr>
          <p:spPr>
            <a:xfrm rot="2326460">
              <a:off x="4706536" y="5624583"/>
              <a:ext cx="1348155" cy="57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C00000"/>
                  </a:solidFill>
                  <a:latin typeface="Verdana"/>
                  <a:cs typeface="Verdana"/>
                </a:rPr>
                <a:t>NOVA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3FD9E2C-6CBF-E139-88E3-70E753F4F5A9}"/>
              </a:ext>
            </a:extLst>
          </p:cNvPr>
          <p:cNvSpPr txBox="1"/>
          <p:nvPr/>
        </p:nvSpPr>
        <p:spPr>
          <a:xfrm>
            <a:off x="360196" y="876465"/>
            <a:ext cx="55584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0AB00"/>
                </a:solidFill>
              </a:rPr>
              <a:t>PARTE 2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rgbClr val="002664"/>
                </a:solidFill>
              </a:rPr>
              <a:t>Classificação dos Ambientes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238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arede de papel, edifício, diferente, quarto&#10;&#10;Descrição gerada automaticamente">
            <a:extLst>
              <a:ext uri="{FF2B5EF4-FFF2-40B4-BE49-F238E27FC236}">
                <a16:creationId xmlns:a16="http://schemas.microsoft.com/office/drawing/2014/main" id="{F126CF1A-0860-4063-960A-3229F6F6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26" y="2132857"/>
            <a:ext cx="8014031" cy="31705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E809AA5-8C5A-4ED8-9E10-0F4BBEEEB958}"/>
              </a:ext>
            </a:extLst>
          </p:cNvPr>
          <p:cNvSpPr txBox="1"/>
          <p:nvPr/>
        </p:nvSpPr>
        <p:spPr>
          <a:xfrm>
            <a:off x="361326" y="2247607"/>
            <a:ext cx="1548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Descrição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2AF210-FAA3-49EA-BB98-FE6D0898376D}"/>
              </a:ext>
            </a:extLst>
          </p:cNvPr>
          <p:cNvSpPr txBox="1"/>
          <p:nvPr/>
        </p:nvSpPr>
        <p:spPr>
          <a:xfrm>
            <a:off x="1990767" y="2247607"/>
            <a:ext cx="289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Ambiente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A5A6EB-A8EB-4E01-9086-EB16A0FB70AD}"/>
              </a:ext>
            </a:extLst>
          </p:cNvPr>
          <p:cNvSpPr txBox="1"/>
          <p:nvPr/>
        </p:nvSpPr>
        <p:spPr>
          <a:xfrm>
            <a:off x="4976566" y="2247607"/>
            <a:ext cx="339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Exemplo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6818039-0CEC-48CE-A836-CA3F863FDCFB}"/>
              </a:ext>
            </a:extLst>
          </p:cNvPr>
          <p:cNvSpPr txBox="1"/>
          <p:nvPr/>
        </p:nvSpPr>
        <p:spPr>
          <a:xfrm>
            <a:off x="361326" y="3527202"/>
            <a:ext cx="15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47B712E-14BA-4BC3-9766-C76E1CBADFB6}"/>
              </a:ext>
            </a:extLst>
          </p:cNvPr>
          <p:cNvSpPr txBox="1"/>
          <p:nvPr/>
        </p:nvSpPr>
        <p:spPr>
          <a:xfrm>
            <a:off x="373070" y="4261809"/>
            <a:ext cx="15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7A600F6-01C6-4EC4-972F-113CC362337D}"/>
              </a:ext>
            </a:extLst>
          </p:cNvPr>
          <p:cNvSpPr txBox="1"/>
          <p:nvPr/>
        </p:nvSpPr>
        <p:spPr>
          <a:xfrm>
            <a:off x="361326" y="4829926"/>
            <a:ext cx="15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A2ECF22-AEDF-4C8D-AB9B-E08430BF5233}"/>
              </a:ext>
            </a:extLst>
          </p:cNvPr>
          <p:cNvSpPr txBox="1"/>
          <p:nvPr/>
        </p:nvSpPr>
        <p:spPr>
          <a:xfrm>
            <a:off x="342135" y="2745157"/>
            <a:ext cx="15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IM1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636C9E4-3F40-4DFC-8756-C0D45EBB4430}"/>
              </a:ext>
            </a:extLst>
          </p:cNvPr>
          <p:cNvSpPr txBox="1"/>
          <p:nvPr/>
        </p:nvSpPr>
        <p:spPr>
          <a:xfrm>
            <a:off x="5000912" y="2755438"/>
            <a:ext cx="337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Indicado para rios e plantas hidrelétricas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A6DCCB4-7EF1-4FD8-B0C7-DF53CB25DE1D}"/>
              </a:ext>
            </a:extLst>
          </p:cNvPr>
          <p:cNvSpPr txBox="1"/>
          <p:nvPr/>
        </p:nvSpPr>
        <p:spPr>
          <a:xfrm>
            <a:off x="2033143" y="2868030"/>
            <a:ext cx="28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Água doce 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E46BDE8-8F4F-4215-B0D7-92FAFB8DEBBC}"/>
              </a:ext>
            </a:extLst>
          </p:cNvPr>
          <p:cNvSpPr txBox="1"/>
          <p:nvPr/>
        </p:nvSpPr>
        <p:spPr>
          <a:xfrm>
            <a:off x="4976566" y="3417963"/>
            <a:ext cx="337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Para estruturas imersas sem proteção catódica principalmente para áreas portuárias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CF0B9F0-B76E-45FD-91CF-A334EED598F9}"/>
              </a:ext>
            </a:extLst>
          </p:cNvPr>
          <p:cNvSpPr txBox="1"/>
          <p:nvPr/>
        </p:nvSpPr>
        <p:spPr>
          <a:xfrm>
            <a:off x="1990195" y="3596573"/>
            <a:ext cx="28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Água do mar ou água salobra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72896A4-2EA0-41A7-B840-C0D29566B84F}"/>
              </a:ext>
            </a:extLst>
          </p:cNvPr>
          <p:cNvSpPr txBox="1"/>
          <p:nvPr/>
        </p:nvSpPr>
        <p:spPr>
          <a:xfrm>
            <a:off x="4976566" y="4226314"/>
            <a:ext cx="337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Tanques enterrados, estacas de aço, tubulações aço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CC81445-2162-479D-9936-A9921DA636FE}"/>
              </a:ext>
            </a:extLst>
          </p:cNvPr>
          <p:cNvSpPr txBox="1"/>
          <p:nvPr/>
        </p:nvSpPr>
        <p:spPr>
          <a:xfrm>
            <a:off x="1971575" y="4296521"/>
            <a:ext cx="28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Solo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5F461E6-439C-4B2C-B9A1-E9A78C23A4DD}"/>
              </a:ext>
            </a:extLst>
          </p:cNvPr>
          <p:cNvSpPr txBox="1"/>
          <p:nvPr/>
        </p:nvSpPr>
        <p:spPr>
          <a:xfrm>
            <a:off x="1990194" y="4915426"/>
            <a:ext cx="289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Água do mar ou água salobra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263F3E7-EFB0-48DC-AE31-D16CD3429030}"/>
              </a:ext>
            </a:extLst>
          </p:cNvPr>
          <p:cNvSpPr txBox="1"/>
          <p:nvPr/>
        </p:nvSpPr>
        <p:spPr>
          <a:xfrm>
            <a:off x="4902134" y="4803942"/>
            <a:ext cx="35543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Estruturas imersas com proteção catódica </a:t>
            </a:r>
            <a:r>
              <a:rPr lang="pt-B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(principalmente para estruturas offshore).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8D5A5-BE8C-7754-C76B-E7A209D01A7E}"/>
              </a:ext>
            </a:extLst>
          </p:cNvPr>
          <p:cNvSpPr txBox="1"/>
          <p:nvPr/>
        </p:nvSpPr>
        <p:spPr>
          <a:xfrm>
            <a:off x="361326" y="394559"/>
            <a:ext cx="784185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0A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PARTE 2</a:t>
            </a:r>
            <a:b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4000" b="1" dirty="0">
                <a:solidFill>
                  <a:srgbClr val="0026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Classificação dos Ambientes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D7465C2-1357-7644-B37F-690BFCB0E8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5730" y="4746874"/>
            <a:ext cx="8325223" cy="67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505A268-800A-C54D-B4EA-BFB3B67F0D45}"/>
              </a:ext>
            </a:extLst>
          </p:cNvPr>
          <p:cNvGrpSpPr/>
          <p:nvPr/>
        </p:nvGrpSpPr>
        <p:grpSpPr>
          <a:xfrm>
            <a:off x="1321878" y="4680054"/>
            <a:ext cx="930986" cy="930986"/>
            <a:chOff x="4550894" y="5113246"/>
            <a:chExt cx="1580992" cy="1580992"/>
          </a:xfrm>
        </p:grpSpPr>
        <p:sp>
          <p:nvSpPr>
            <p:cNvPr id="31" name="Estrela de 7 Pontas 30">
              <a:extLst>
                <a:ext uri="{FF2B5EF4-FFF2-40B4-BE49-F238E27FC236}">
                  <a16:creationId xmlns:a16="http://schemas.microsoft.com/office/drawing/2014/main" id="{A3C5EB09-D63F-9E4A-B55B-622E75444E66}"/>
                </a:ext>
              </a:extLst>
            </p:cNvPr>
            <p:cNvSpPr/>
            <p:nvPr/>
          </p:nvSpPr>
          <p:spPr>
            <a:xfrm rot="933662">
              <a:off x="4550894" y="5113246"/>
              <a:ext cx="1580992" cy="1580992"/>
            </a:xfrm>
            <a:prstGeom prst="star7">
              <a:avLst>
                <a:gd name="adj" fmla="val 31686"/>
                <a:gd name="hf" fmla="val 102572"/>
                <a:gd name="vf" fmla="val 105210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90DDFA8-22AB-0F44-A4E0-DCC5DD4DD85B}"/>
                </a:ext>
              </a:extLst>
            </p:cNvPr>
            <p:cNvSpPr txBox="1"/>
            <p:nvPr/>
          </p:nvSpPr>
          <p:spPr>
            <a:xfrm rot="2326460">
              <a:off x="4761286" y="5716678"/>
              <a:ext cx="1160204" cy="470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NOVA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1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arede de papel, edifício&#10;&#10;Descrição gerada automaticamente">
            <a:extLst>
              <a:ext uri="{FF2B5EF4-FFF2-40B4-BE49-F238E27FC236}">
                <a16:creationId xmlns:a16="http://schemas.microsoft.com/office/drawing/2014/main" id="{D66219B6-A145-4205-9721-14CDC0532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33"/>
          <a:stretch/>
        </p:blipFill>
        <p:spPr>
          <a:xfrm>
            <a:off x="364756" y="2190913"/>
            <a:ext cx="8302697" cy="318635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84D604B-701A-4202-94A4-98AC1C8585CB}"/>
              </a:ext>
            </a:extLst>
          </p:cNvPr>
          <p:cNvSpPr txBox="1"/>
          <p:nvPr/>
        </p:nvSpPr>
        <p:spPr>
          <a:xfrm>
            <a:off x="535632" y="2300868"/>
            <a:ext cx="1255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Verdana"/>
                <a:cs typeface="Verdana"/>
              </a:rPr>
              <a:t>Categoria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Verdana"/>
                <a:cs typeface="Verdana"/>
              </a:rPr>
              <a:t>da corrosão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B34852-39CD-4D65-85F0-BD2EEE0D2764}"/>
              </a:ext>
            </a:extLst>
          </p:cNvPr>
          <p:cNvSpPr txBox="1"/>
          <p:nvPr/>
        </p:nvSpPr>
        <p:spPr>
          <a:xfrm>
            <a:off x="2022017" y="2393201"/>
            <a:ext cx="3038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Verdana"/>
                <a:cs typeface="Verdana"/>
              </a:rPr>
              <a:t>Exterior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2D6638-C2B0-4573-B43D-33AEE386551C}"/>
              </a:ext>
            </a:extLst>
          </p:cNvPr>
          <p:cNvSpPr txBox="1"/>
          <p:nvPr/>
        </p:nvSpPr>
        <p:spPr>
          <a:xfrm>
            <a:off x="5149430" y="2393201"/>
            <a:ext cx="353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Verdana"/>
                <a:cs typeface="Verdana"/>
              </a:rPr>
              <a:t>Interior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B32F54-41BC-433A-80DD-534B1595E4AD}"/>
              </a:ext>
            </a:extLst>
          </p:cNvPr>
          <p:cNvSpPr txBox="1"/>
          <p:nvPr/>
        </p:nvSpPr>
        <p:spPr>
          <a:xfrm>
            <a:off x="349866" y="3015396"/>
            <a:ext cx="165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664"/>
                </a:solidFill>
                <a:latin typeface="Verdana"/>
                <a:cs typeface="Verdana"/>
              </a:rPr>
              <a:t>C4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582749F-1E76-4C72-94BC-A0F36ECA6552}"/>
              </a:ext>
            </a:extLst>
          </p:cNvPr>
          <p:cNvSpPr txBox="1"/>
          <p:nvPr/>
        </p:nvSpPr>
        <p:spPr>
          <a:xfrm>
            <a:off x="360546" y="4629783"/>
            <a:ext cx="165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002664"/>
                </a:solidFill>
                <a:latin typeface="Verdana"/>
                <a:cs typeface="Verdana"/>
              </a:rPr>
              <a:t>CX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D8423CB-2D4A-4E8E-9312-78E63E637E0E}"/>
              </a:ext>
            </a:extLst>
          </p:cNvPr>
          <p:cNvSpPr txBox="1"/>
          <p:nvPr/>
        </p:nvSpPr>
        <p:spPr>
          <a:xfrm>
            <a:off x="334738" y="3752304"/>
            <a:ext cx="165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002664"/>
                </a:solidFill>
                <a:latin typeface="Verdana"/>
                <a:cs typeface="Verdana"/>
              </a:rPr>
              <a:t>C5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E354069-D697-3C4F-8236-79C0E64AA4B1}"/>
              </a:ext>
            </a:extLst>
          </p:cNvPr>
          <p:cNvSpPr txBox="1"/>
          <p:nvPr/>
        </p:nvSpPr>
        <p:spPr>
          <a:xfrm>
            <a:off x="2190517" y="3038480"/>
            <a:ext cx="2732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Áreas industriais e costeiras com</a:t>
            </a:r>
          </a:p>
          <a:p>
            <a:pPr algn="ctr"/>
            <a:r>
              <a:rPr lang="pt-BR" sz="1200" dirty="0">
                <a:latin typeface="Verdana"/>
                <a:cs typeface="Verdana"/>
              </a:rPr>
              <a:t>Salinidade moderada.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FE2EF26-29B0-0041-AA00-7DF12AE2E68A}"/>
              </a:ext>
            </a:extLst>
          </p:cNvPr>
          <p:cNvSpPr txBox="1"/>
          <p:nvPr/>
        </p:nvSpPr>
        <p:spPr>
          <a:xfrm>
            <a:off x="2041334" y="3659970"/>
            <a:ext cx="301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Áreas industriais com alta umidade e atmosfera agressiva e áreas costeiras com alta salinidade.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7DCB027-7524-CB4F-A28D-6BF32188C909}"/>
              </a:ext>
            </a:extLst>
          </p:cNvPr>
          <p:cNvSpPr txBox="1"/>
          <p:nvPr/>
        </p:nvSpPr>
        <p:spPr>
          <a:xfrm>
            <a:off x="2035378" y="4432861"/>
            <a:ext cx="3059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Áreas offshore com alta salinidade, áreas industriais com extrema umidade, atmosferas agressivas e atmosferas tropicais e subtropicais.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A18C3CF-B856-FE44-BB8E-F3A9D801E91D}"/>
              </a:ext>
            </a:extLst>
          </p:cNvPr>
          <p:cNvSpPr txBox="1"/>
          <p:nvPr/>
        </p:nvSpPr>
        <p:spPr>
          <a:xfrm>
            <a:off x="5280402" y="3035270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Plantas químicas, piscinas, embarcação</a:t>
            </a:r>
          </a:p>
          <a:p>
            <a:pPr algn="ctr"/>
            <a:r>
              <a:rPr lang="pt-BR" sz="1200" dirty="0">
                <a:latin typeface="Verdana"/>
                <a:cs typeface="Verdana"/>
              </a:rPr>
              <a:t>Costeira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14ECC23-817C-D64D-9E6F-F4F19526FFBB}"/>
              </a:ext>
            </a:extLst>
          </p:cNvPr>
          <p:cNvSpPr txBox="1"/>
          <p:nvPr/>
        </p:nvSpPr>
        <p:spPr>
          <a:xfrm>
            <a:off x="5301882" y="3741619"/>
            <a:ext cx="315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Edifícios e áreas com permanente condensação e alta poluição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FC3E0E9-ADD2-514C-89BA-F3E753460C15}"/>
              </a:ext>
            </a:extLst>
          </p:cNvPr>
          <p:cNvSpPr txBox="1"/>
          <p:nvPr/>
        </p:nvSpPr>
        <p:spPr>
          <a:xfrm>
            <a:off x="5239564" y="4613289"/>
            <a:ext cx="330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Verdana"/>
                <a:cs typeface="Verdana"/>
              </a:rPr>
              <a:t>Áreas industriais com extrema umidade e atmosfera agressiva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B1E84483-E0B2-3341-9BD0-5DA672E13545}"/>
              </a:ext>
            </a:extLst>
          </p:cNvPr>
          <p:cNvSpPr/>
          <p:nvPr/>
        </p:nvSpPr>
        <p:spPr>
          <a:xfrm>
            <a:off x="141618" y="2858009"/>
            <a:ext cx="8613633" cy="710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50DAA1E-5B98-6641-B938-7756FFD5CD15}"/>
              </a:ext>
            </a:extLst>
          </p:cNvPr>
          <p:cNvSpPr/>
          <p:nvPr/>
        </p:nvSpPr>
        <p:spPr>
          <a:xfrm>
            <a:off x="0" y="3577618"/>
            <a:ext cx="8748972" cy="717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51FFBD5-A7EB-7845-A601-2B19AB493F45}"/>
              </a:ext>
            </a:extLst>
          </p:cNvPr>
          <p:cNvSpPr/>
          <p:nvPr/>
        </p:nvSpPr>
        <p:spPr>
          <a:xfrm>
            <a:off x="73949" y="4298530"/>
            <a:ext cx="8748972" cy="1067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BA09DACB-E604-5945-AAF7-E0863C44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66" y="1102391"/>
            <a:ext cx="8440616" cy="638175"/>
          </a:xfrm>
        </p:spPr>
        <p:txBody>
          <a:bodyPr/>
          <a:lstStyle/>
          <a:p>
            <a:r>
              <a:rPr lang="pt-BR" sz="1800" b="1" dirty="0">
                <a:solidFill>
                  <a:srgbClr val="F0AB00"/>
                </a:solidFill>
                <a:latin typeface="+mn-lt"/>
              </a:rPr>
              <a:t>PARTE 2</a:t>
            </a:r>
            <a:br>
              <a:rPr lang="pt-BR" b="1" dirty="0">
                <a:solidFill>
                  <a:schemeClr val="bg1"/>
                </a:solidFill>
                <a:latin typeface="+mn-lt"/>
              </a:rPr>
            </a:br>
            <a:r>
              <a:rPr lang="pt-BR" sz="3200" b="1" dirty="0">
                <a:solidFill>
                  <a:srgbClr val="002664"/>
                </a:solidFill>
                <a:latin typeface="+mn-lt"/>
              </a:rPr>
              <a:t>Classificação dos Ambientes</a:t>
            </a:r>
            <a:endParaRPr lang="pt-B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7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ampo verde com árvores ao fundo&#10;&#10;Descrição gerada automaticamente">
            <a:extLst>
              <a:ext uri="{FF2B5EF4-FFF2-40B4-BE49-F238E27FC236}">
                <a16:creationId xmlns:a16="http://schemas.microsoft.com/office/drawing/2014/main" id="{A88BA800-E8CC-4024-A9D5-ECB3070BA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9" r="16037" b="128"/>
          <a:stretch/>
        </p:blipFill>
        <p:spPr>
          <a:xfrm>
            <a:off x="1" y="1"/>
            <a:ext cx="9142300" cy="6525490"/>
          </a:xfrm>
          <a:prstGeom prst="rect">
            <a:avLst/>
          </a:prstGeom>
        </p:spPr>
      </p:pic>
      <p:pic>
        <p:nvPicPr>
          <p:cNvPr id="3" name="Imagem 6">
            <a:extLst>
              <a:ext uri="{FF2B5EF4-FFF2-40B4-BE49-F238E27FC236}">
                <a16:creationId xmlns:a16="http://schemas.microsoft.com/office/drawing/2014/main" id="{51408FFA-34AD-C476-AFF5-A4033ECF4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F95C57A-572B-4400-8FC3-0AF10CC22D9D}"/>
              </a:ext>
            </a:extLst>
          </p:cNvPr>
          <p:cNvSpPr/>
          <p:nvPr/>
        </p:nvSpPr>
        <p:spPr>
          <a:xfrm>
            <a:off x="3707904" y="2241011"/>
            <a:ext cx="2430270" cy="129614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1649AB4-948F-4319-8356-FF5DDDA92785}"/>
              </a:ext>
            </a:extLst>
          </p:cNvPr>
          <p:cNvSpPr/>
          <p:nvPr/>
        </p:nvSpPr>
        <p:spPr>
          <a:xfrm>
            <a:off x="6205176" y="2241011"/>
            <a:ext cx="2430270" cy="1296144"/>
          </a:xfrm>
          <a:prstGeom prst="rect">
            <a:avLst/>
          </a:prstGeom>
          <a:solidFill>
            <a:srgbClr val="F0AB00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Prédios aquecidos com atmosferas limpas, por exemplo, escritórios, lojas, escolas, hotéis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FD1D690-40D3-49FF-A6B5-1808A98E1223}"/>
              </a:ext>
            </a:extLst>
          </p:cNvPr>
          <p:cNvSpPr/>
          <p:nvPr/>
        </p:nvSpPr>
        <p:spPr>
          <a:xfrm>
            <a:off x="3707904" y="3596995"/>
            <a:ext cx="2430270" cy="129614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Atmosferas de baixo nível de poluição. Principalmente áreas rurais.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6F7666E-1EE2-42E8-87D9-9AC4B56F6925}"/>
              </a:ext>
            </a:extLst>
          </p:cNvPr>
          <p:cNvSpPr/>
          <p:nvPr/>
        </p:nvSpPr>
        <p:spPr>
          <a:xfrm>
            <a:off x="6205176" y="3596995"/>
            <a:ext cx="2430270" cy="1296144"/>
          </a:xfrm>
          <a:prstGeom prst="rect">
            <a:avLst/>
          </a:prstGeom>
          <a:solidFill>
            <a:srgbClr val="F0AB00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Edifícios não aquecidos onde a condensação pode ocorrer, por exemplo, depósitos, salas esportivas.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573F903-CF75-4FA6-A495-6A0BD37BBBE2}"/>
              </a:ext>
            </a:extLst>
          </p:cNvPr>
          <p:cNvSpPr txBox="1"/>
          <p:nvPr/>
        </p:nvSpPr>
        <p:spPr>
          <a:xfrm>
            <a:off x="2270734" y="2324012"/>
            <a:ext cx="1398140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7754E-0D5E-4C80-B05E-D7012EFB9C46}"/>
              </a:ext>
            </a:extLst>
          </p:cNvPr>
          <p:cNvSpPr txBox="1"/>
          <p:nvPr/>
        </p:nvSpPr>
        <p:spPr>
          <a:xfrm>
            <a:off x="2262437" y="3666513"/>
            <a:ext cx="1398140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C2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8826307-5F0B-4A40-ACBD-99746DD017BD}"/>
              </a:ext>
            </a:extLst>
          </p:cNvPr>
          <p:cNvSpPr/>
          <p:nvPr/>
        </p:nvSpPr>
        <p:spPr>
          <a:xfrm>
            <a:off x="3707904" y="1821709"/>
            <a:ext cx="2430270" cy="35847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EXTERNO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6F7457F-C5C5-9649-8057-0DDB2CDA8A76}"/>
              </a:ext>
            </a:extLst>
          </p:cNvPr>
          <p:cNvSpPr/>
          <p:nvPr/>
        </p:nvSpPr>
        <p:spPr>
          <a:xfrm>
            <a:off x="6205176" y="1821709"/>
            <a:ext cx="2447664" cy="358473"/>
          </a:xfrm>
          <a:prstGeom prst="rect">
            <a:avLst/>
          </a:prstGeom>
          <a:solidFill>
            <a:srgbClr val="F0AB00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2B1703-0B43-5F4E-7E09-96C3370E2E08}"/>
              </a:ext>
            </a:extLst>
          </p:cNvPr>
          <p:cNvSpPr txBox="1">
            <a:spLocks/>
          </p:cNvSpPr>
          <p:nvPr/>
        </p:nvSpPr>
        <p:spPr>
          <a:xfrm>
            <a:off x="194830" y="1072414"/>
            <a:ext cx="8440616" cy="6381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2</a:t>
            </a:r>
            <a:br>
              <a:rPr lang="pt-BR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Classificação dos Ambientes</a:t>
            </a:r>
          </a:p>
        </p:txBody>
      </p:sp>
    </p:spTree>
    <p:extLst>
      <p:ext uri="{BB962C8B-B14F-4D97-AF65-F5344CB8AC3E}">
        <p14:creationId xmlns:p14="http://schemas.microsoft.com/office/powerpoint/2010/main" val="31226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idade com prédios e água ao fundo&#10;&#10;Descrição gerada automaticamente">
            <a:extLst>
              <a:ext uri="{FF2B5EF4-FFF2-40B4-BE49-F238E27FC236}">
                <a16:creationId xmlns:a16="http://schemas.microsoft.com/office/drawing/2014/main" id="{BBD29CFF-3E3B-4401-8CD9-FF4BA81C6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1" t="1" r="9611" b="769"/>
          <a:stretch/>
        </p:blipFill>
        <p:spPr>
          <a:xfrm>
            <a:off x="-1" y="-1"/>
            <a:ext cx="9144001" cy="64340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D4B661-EFA1-7039-4E74-11F97503B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E4CAC95-8587-42E0-8D79-3A2055511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05239" y="5394561"/>
            <a:ext cx="1291593" cy="374905"/>
          </a:xfrm>
        </p:spPr>
        <p:txBody>
          <a:bodyPr/>
          <a:lstStyle/>
          <a:p>
            <a:endParaRPr lang="pt-BR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21077AB-6F53-4600-98E7-C31F729CF326}"/>
              </a:ext>
            </a:extLst>
          </p:cNvPr>
          <p:cNvSpPr/>
          <p:nvPr/>
        </p:nvSpPr>
        <p:spPr>
          <a:xfrm>
            <a:off x="3707904" y="2209837"/>
            <a:ext cx="2430270" cy="12961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Atmosferas urbanas e industriais, poluição moderada de dióxido de enxofre. Áreas costeiras com baixa salinidade.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39DCA9-2C7A-40C2-9833-6B2ABC87E9B1}"/>
              </a:ext>
            </a:extLst>
          </p:cNvPr>
          <p:cNvSpPr/>
          <p:nvPr/>
        </p:nvSpPr>
        <p:spPr>
          <a:xfrm>
            <a:off x="6205176" y="2209837"/>
            <a:ext cx="2430270" cy="1296144"/>
          </a:xfrm>
          <a:prstGeom prst="rect">
            <a:avLst/>
          </a:prstGeom>
          <a:solidFill>
            <a:srgbClr val="F0AB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Salas de produção com alta umidade e alguma poluição do ar, por exemplo, instalações de processamento de alimentos, lavanderias, cervejarias, leiteiros.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9F1254E-4458-4B57-95E5-DE0FED620822}"/>
              </a:ext>
            </a:extLst>
          </p:cNvPr>
          <p:cNvSpPr/>
          <p:nvPr/>
        </p:nvSpPr>
        <p:spPr>
          <a:xfrm>
            <a:off x="3707904" y="3565821"/>
            <a:ext cx="2430270" cy="12961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Zonas industriais e zonas costeiras de salinidade moderada.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82A2F1D-492A-45DB-8E58-C78C89CF586A}"/>
              </a:ext>
            </a:extLst>
          </p:cNvPr>
          <p:cNvSpPr/>
          <p:nvPr/>
        </p:nvSpPr>
        <p:spPr>
          <a:xfrm>
            <a:off x="6205176" y="3565821"/>
            <a:ext cx="2430270" cy="1296144"/>
          </a:xfrm>
          <a:prstGeom prst="rect">
            <a:avLst/>
          </a:prstGeom>
          <a:solidFill>
            <a:srgbClr val="F0AB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Fábricas de produtos químicos. Piscinas, navios costeiros e barcos.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9DC0AC-A21B-4FA1-8AAB-ACCA87D4FE2A}"/>
              </a:ext>
            </a:extLst>
          </p:cNvPr>
          <p:cNvSpPr txBox="1"/>
          <p:nvPr/>
        </p:nvSpPr>
        <p:spPr>
          <a:xfrm>
            <a:off x="2270734" y="2292838"/>
            <a:ext cx="1398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C3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726C5EB-E828-4328-A897-0CBAE3192317}"/>
              </a:ext>
            </a:extLst>
          </p:cNvPr>
          <p:cNvSpPr txBox="1"/>
          <p:nvPr/>
        </p:nvSpPr>
        <p:spPr>
          <a:xfrm>
            <a:off x="2262437" y="3635339"/>
            <a:ext cx="1398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C4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BE34342-7863-5143-9EEF-60002E7C7CA7}"/>
              </a:ext>
            </a:extLst>
          </p:cNvPr>
          <p:cNvSpPr/>
          <p:nvPr/>
        </p:nvSpPr>
        <p:spPr>
          <a:xfrm>
            <a:off x="3707904" y="1790535"/>
            <a:ext cx="2430270" cy="35847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EXTERNO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552E11E-EA4D-974B-93FF-24C153188965}"/>
              </a:ext>
            </a:extLst>
          </p:cNvPr>
          <p:cNvSpPr/>
          <p:nvPr/>
        </p:nvSpPr>
        <p:spPr>
          <a:xfrm>
            <a:off x="6205176" y="1790535"/>
            <a:ext cx="2447664" cy="358473"/>
          </a:xfrm>
          <a:prstGeom prst="rect">
            <a:avLst/>
          </a:prstGeom>
          <a:solidFill>
            <a:srgbClr val="F0AB00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29CCBA-2BB1-C5C5-BB0C-93920321A7DE}"/>
              </a:ext>
            </a:extLst>
          </p:cNvPr>
          <p:cNvSpPr txBox="1">
            <a:spLocks/>
          </p:cNvSpPr>
          <p:nvPr/>
        </p:nvSpPr>
        <p:spPr>
          <a:xfrm>
            <a:off x="342901" y="1016184"/>
            <a:ext cx="8440616" cy="6381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2</a:t>
            </a:r>
            <a:b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1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Classificação dos Ambientes</a:t>
            </a:r>
          </a:p>
        </p:txBody>
      </p:sp>
    </p:spTree>
    <p:extLst>
      <p:ext uri="{BB962C8B-B14F-4D97-AF65-F5344CB8AC3E}">
        <p14:creationId xmlns:p14="http://schemas.microsoft.com/office/powerpoint/2010/main" val="2439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05939" y="463054"/>
            <a:ext cx="8139792" cy="5061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AGENDA</a:t>
            </a:r>
            <a:endParaRPr lang="pt-BR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8C70195-6573-725B-A718-E9C44EE7F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235075"/>
            <a:ext cx="8517934" cy="4440238"/>
          </a:xfrm>
        </p:spPr>
        <p:txBody>
          <a:bodyPr>
            <a:normAutofit/>
          </a:bodyPr>
          <a:lstStyle/>
          <a:p>
            <a:pPr marL="278606" indent="-278606">
              <a:spcBef>
                <a:spcPts val="731"/>
              </a:spcBef>
              <a:buClr>
                <a:srgbClr val="F0AB00"/>
              </a:buClr>
              <a:buFont typeface="+mj-lt"/>
              <a:buAutoNum type="arabicPeriod"/>
            </a:pPr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Conhecendo a Jotun </a:t>
            </a:r>
          </a:p>
          <a:p>
            <a:pPr marL="278606" indent="-278606">
              <a:spcBef>
                <a:spcPts val="731"/>
              </a:spcBef>
              <a:buClr>
                <a:srgbClr val="F0AB00"/>
              </a:buClr>
              <a:buFont typeface="+mj-lt"/>
              <a:buAutoNum type="arabicPeriod"/>
            </a:pPr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Importância do sistema de pintura</a:t>
            </a:r>
          </a:p>
          <a:p>
            <a:pPr marL="278606" indent="-278606">
              <a:spcBef>
                <a:spcPts val="731"/>
              </a:spcBef>
              <a:buClr>
                <a:srgbClr val="F0AB00"/>
              </a:buClr>
              <a:buFont typeface="+mj-lt"/>
              <a:buAutoNum type="arabicPeriod"/>
            </a:pPr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Revisão da ISO 12944 (2017-2018)</a:t>
            </a:r>
          </a:p>
          <a:p>
            <a:pPr marL="278606" indent="-278606">
              <a:spcBef>
                <a:spcPts val="731"/>
              </a:spcBef>
              <a:buClr>
                <a:srgbClr val="F0AB00"/>
              </a:buClr>
              <a:buFont typeface="+mj-lt"/>
              <a:buAutoNum type="arabicPeriod"/>
            </a:pPr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 passos para desenvolver uma especificação</a:t>
            </a:r>
          </a:p>
          <a:p>
            <a:pPr marL="278606" indent="-278606">
              <a:spcBef>
                <a:spcPts val="731"/>
              </a:spcBef>
              <a:buClr>
                <a:srgbClr val="F0AB00"/>
              </a:buClr>
              <a:buFont typeface="+mj-lt"/>
              <a:buAutoNum type="arabicPeriod"/>
            </a:pPr>
            <a:endParaRPr lang="pt-BR" sz="3000" b="1" dirty="0">
              <a:solidFill>
                <a:srgbClr val="0026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1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cerca, cena, água, edifício&#10;&#10;Descrição gerada automaticamente">
            <a:extLst>
              <a:ext uri="{FF2B5EF4-FFF2-40B4-BE49-F238E27FC236}">
                <a16:creationId xmlns:a16="http://schemas.microsoft.com/office/drawing/2014/main" id="{F3A931E3-DF57-43B0-A9EC-B1735E4F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9" r="11617" b="127"/>
          <a:stretch/>
        </p:blipFill>
        <p:spPr>
          <a:xfrm>
            <a:off x="1" y="-1"/>
            <a:ext cx="9144000" cy="65005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333121A-F3E0-0A0A-7E8E-7A9A92E0B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23FCC1-8A74-4322-9F91-4571872A608C}"/>
              </a:ext>
            </a:extLst>
          </p:cNvPr>
          <p:cNvSpPr/>
          <p:nvPr/>
        </p:nvSpPr>
        <p:spPr>
          <a:xfrm>
            <a:off x="3707904" y="2303348"/>
            <a:ext cx="2430270" cy="129614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Áreas industriais com alta umidade e atmosfera agressiva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828E7BA-99AC-401D-8EC2-0A12192A983F}"/>
              </a:ext>
            </a:extLst>
          </p:cNvPr>
          <p:cNvSpPr/>
          <p:nvPr/>
        </p:nvSpPr>
        <p:spPr>
          <a:xfrm>
            <a:off x="6205176" y="2303348"/>
            <a:ext cx="2430270" cy="1296144"/>
          </a:xfrm>
          <a:prstGeom prst="rect">
            <a:avLst/>
          </a:prstGeom>
          <a:solidFill>
            <a:srgbClr val="F0AB00">
              <a:alpha val="8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Edifícios ou áreas com condensação quase permanentes e alta poluição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FDD48D-B0F4-4C6E-9C2B-4F2F5B276F25}"/>
              </a:ext>
            </a:extLst>
          </p:cNvPr>
          <p:cNvSpPr/>
          <p:nvPr/>
        </p:nvSpPr>
        <p:spPr>
          <a:xfrm>
            <a:off x="3707904" y="3659332"/>
            <a:ext cx="2430270" cy="129614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Zonas litoral e offshore com alta salinidade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BF48EE-B2B8-49F2-AD8F-26E235BAC54A}"/>
              </a:ext>
            </a:extLst>
          </p:cNvPr>
          <p:cNvSpPr/>
          <p:nvPr/>
        </p:nvSpPr>
        <p:spPr>
          <a:xfrm>
            <a:off x="6205176" y="3659332"/>
            <a:ext cx="2430270" cy="1296144"/>
          </a:xfrm>
          <a:prstGeom prst="rect">
            <a:avLst/>
          </a:prstGeom>
          <a:solidFill>
            <a:srgbClr val="F0AB00">
              <a:alpha val="8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Edifícios ou áreas com condensação quase permanentes e alta poluição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C9C942-30C2-4912-8B60-48AF3F0A0A06}"/>
              </a:ext>
            </a:extLst>
          </p:cNvPr>
          <p:cNvSpPr txBox="1"/>
          <p:nvPr/>
        </p:nvSpPr>
        <p:spPr>
          <a:xfrm>
            <a:off x="2270734" y="2386349"/>
            <a:ext cx="1398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C5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AEB1F1C-F563-431D-9CF9-28315246B650}"/>
              </a:ext>
            </a:extLst>
          </p:cNvPr>
          <p:cNvSpPr txBox="1"/>
          <p:nvPr/>
        </p:nvSpPr>
        <p:spPr>
          <a:xfrm>
            <a:off x="2262437" y="3728850"/>
            <a:ext cx="1443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CX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4D0D4FA8-7C99-4C22-8424-49555585353E}"/>
              </a:ext>
            </a:extLst>
          </p:cNvPr>
          <p:cNvSpPr/>
          <p:nvPr/>
        </p:nvSpPr>
        <p:spPr>
          <a:xfrm>
            <a:off x="359569" y="4037374"/>
            <a:ext cx="1902869" cy="540060"/>
          </a:xfrm>
          <a:prstGeom prst="rightArrow">
            <a:avLst>
              <a:gd name="adj1" fmla="val 52822"/>
              <a:gd name="adj2" fmla="val 6411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COBERTURA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6131EEE-D36E-4C4D-9A2A-8E56681C5F40}"/>
              </a:ext>
            </a:extLst>
          </p:cNvPr>
          <p:cNvSpPr/>
          <p:nvPr/>
        </p:nvSpPr>
        <p:spPr>
          <a:xfrm>
            <a:off x="3707904" y="1884046"/>
            <a:ext cx="2430270" cy="35847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EXTERNO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828F176-9B70-004D-8C36-1EEB3034700E}"/>
              </a:ext>
            </a:extLst>
          </p:cNvPr>
          <p:cNvSpPr/>
          <p:nvPr/>
        </p:nvSpPr>
        <p:spPr>
          <a:xfrm>
            <a:off x="6205176" y="1884046"/>
            <a:ext cx="2447664" cy="358473"/>
          </a:xfrm>
          <a:prstGeom prst="rect">
            <a:avLst/>
          </a:prstGeom>
          <a:solidFill>
            <a:srgbClr val="F0AB00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686D46-2FD6-10A3-78B2-8093A585A2B2}"/>
              </a:ext>
            </a:extLst>
          </p:cNvPr>
          <p:cNvSpPr txBox="1">
            <a:spLocks/>
          </p:cNvSpPr>
          <p:nvPr/>
        </p:nvSpPr>
        <p:spPr>
          <a:xfrm>
            <a:off x="342901" y="1016184"/>
            <a:ext cx="8440616" cy="6381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2</a:t>
            </a:r>
            <a:b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1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Classificação dos Ambientes</a:t>
            </a:r>
          </a:p>
        </p:txBody>
      </p:sp>
    </p:spTree>
    <p:extLst>
      <p:ext uri="{BB962C8B-B14F-4D97-AF65-F5344CB8AC3E}">
        <p14:creationId xmlns:p14="http://schemas.microsoft.com/office/powerpoint/2010/main" val="27831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E366D76-E0A6-A548-9B4B-0B8549B3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4653E0-EC93-E493-0AB4-F7A78F5CE8A1}"/>
              </a:ext>
            </a:extLst>
          </p:cNvPr>
          <p:cNvGrpSpPr/>
          <p:nvPr/>
        </p:nvGrpSpPr>
        <p:grpSpPr>
          <a:xfrm>
            <a:off x="351691" y="2292481"/>
            <a:ext cx="1923092" cy="3074343"/>
            <a:chOff x="351691" y="2292481"/>
            <a:chExt cx="1923092" cy="3074343"/>
          </a:xfrm>
        </p:grpSpPr>
        <p:sp>
          <p:nvSpPr>
            <p:cNvPr id="11" name="Retângulo com Único Canto Arredondado 10">
              <a:extLst>
                <a:ext uri="{FF2B5EF4-FFF2-40B4-BE49-F238E27FC236}">
                  <a16:creationId xmlns:a16="http://schemas.microsoft.com/office/drawing/2014/main" id="{47D2A07D-A9C0-304B-A363-B5396B1DF1A0}"/>
                </a:ext>
              </a:extLst>
            </p:cNvPr>
            <p:cNvSpPr/>
            <p:nvPr/>
          </p:nvSpPr>
          <p:spPr>
            <a:xfrm>
              <a:off x="351691" y="2337135"/>
              <a:ext cx="1923092" cy="1880624"/>
            </a:xfrm>
            <a:prstGeom prst="round1Rect">
              <a:avLst>
                <a:gd name="adj" fmla="val 31670"/>
              </a:avLst>
            </a:prstGeom>
            <a:solidFill>
              <a:srgbClr val="C00000"/>
            </a:soli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700" b="1" dirty="0"/>
                <a:t> aço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9B7A05C-0DA6-F84E-8E41-8E4EB44A5BB3}"/>
                </a:ext>
              </a:extLst>
            </p:cNvPr>
            <p:cNvSpPr/>
            <p:nvPr/>
          </p:nvSpPr>
          <p:spPr>
            <a:xfrm>
              <a:off x="359568" y="2640243"/>
              <a:ext cx="1577516" cy="1577516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100" b="1" dirty="0"/>
                <a:t>aço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17A6DC4-9C83-564A-AB59-9D4DDEBDAF8E}"/>
                </a:ext>
              </a:extLst>
            </p:cNvPr>
            <p:cNvSpPr txBox="1"/>
            <p:nvPr/>
          </p:nvSpPr>
          <p:spPr>
            <a:xfrm>
              <a:off x="723810" y="2292481"/>
              <a:ext cx="8947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latin typeface="Verdana"/>
                  <a:cs typeface="Verdana"/>
                </a:rPr>
                <a:t>tinta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641097A-54F6-9642-9902-7B7C595067E7}"/>
                </a:ext>
              </a:extLst>
            </p:cNvPr>
            <p:cNvSpPr txBox="1"/>
            <p:nvPr/>
          </p:nvSpPr>
          <p:spPr>
            <a:xfrm>
              <a:off x="429020" y="4766660"/>
              <a:ext cx="176843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Arestas vivas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Ruim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05367-FD2F-67E0-3EC0-BE14B029C39E}"/>
              </a:ext>
            </a:extLst>
          </p:cNvPr>
          <p:cNvGrpSpPr/>
          <p:nvPr/>
        </p:nvGrpSpPr>
        <p:grpSpPr>
          <a:xfrm>
            <a:off x="2823356" y="2289009"/>
            <a:ext cx="2573851" cy="3077815"/>
            <a:chOff x="2823356" y="2289009"/>
            <a:chExt cx="2573851" cy="3077815"/>
          </a:xfrm>
        </p:grpSpPr>
        <p:sp>
          <p:nvSpPr>
            <p:cNvPr id="12" name="Retângulo com Único Canto Arredondado 11">
              <a:extLst>
                <a:ext uri="{FF2B5EF4-FFF2-40B4-BE49-F238E27FC236}">
                  <a16:creationId xmlns:a16="http://schemas.microsoft.com/office/drawing/2014/main" id="{A5BB43FF-A69D-1940-B11F-5089B78F69ED}"/>
                </a:ext>
              </a:extLst>
            </p:cNvPr>
            <p:cNvSpPr/>
            <p:nvPr/>
          </p:nvSpPr>
          <p:spPr>
            <a:xfrm>
              <a:off x="3131329" y="2337135"/>
              <a:ext cx="1923091" cy="1880623"/>
            </a:xfrm>
            <a:prstGeom prst="round1Rect">
              <a:avLst>
                <a:gd name="adj" fmla="val 31670"/>
              </a:avLst>
            </a:prstGeom>
            <a:solidFill>
              <a:srgbClr val="C00000"/>
            </a:soli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700" b="1" dirty="0"/>
                <a:t> </a:t>
              </a:r>
            </a:p>
          </p:txBody>
        </p:sp>
        <p:sp>
          <p:nvSpPr>
            <p:cNvPr id="8" name="Retângulo com Único Canto Aparado 7">
              <a:extLst>
                <a:ext uri="{FF2B5EF4-FFF2-40B4-BE49-F238E27FC236}">
                  <a16:creationId xmlns:a16="http://schemas.microsoft.com/office/drawing/2014/main" id="{169EB95F-B2D7-894B-8787-D3F2F677E55B}"/>
                </a:ext>
              </a:extLst>
            </p:cNvPr>
            <p:cNvSpPr/>
            <p:nvPr/>
          </p:nvSpPr>
          <p:spPr>
            <a:xfrm>
              <a:off x="3135268" y="2640243"/>
              <a:ext cx="1577515" cy="1577515"/>
            </a:xfrm>
            <a:prstGeom prst="snip1Rect">
              <a:avLst>
                <a:gd name="adj" fmla="val 21702"/>
              </a:avLst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100" b="1" dirty="0"/>
                <a:t> aço</a:t>
              </a:r>
            </a:p>
            <a:p>
              <a:pPr algn="ctr"/>
              <a:endParaRPr lang="pt-BR" sz="2100" b="1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5727F41-CA56-0B42-8106-43C165E12E47}"/>
                </a:ext>
              </a:extLst>
            </p:cNvPr>
            <p:cNvSpPr txBox="1"/>
            <p:nvPr/>
          </p:nvSpPr>
          <p:spPr>
            <a:xfrm>
              <a:off x="3499510" y="2289009"/>
              <a:ext cx="8947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latin typeface="Verdana"/>
                  <a:cs typeface="Verdana"/>
                </a:rPr>
                <a:t>tinta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324C186-6941-2E44-996C-A6AE90C2F297}"/>
                </a:ext>
              </a:extLst>
            </p:cNvPr>
            <p:cNvCxnSpPr>
              <a:cxnSpLocks/>
            </p:cNvCxnSpPr>
            <p:nvPr/>
          </p:nvCxnSpPr>
          <p:spPr>
            <a:xfrm>
              <a:off x="4378425" y="2640243"/>
              <a:ext cx="1018782" cy="0"/>
            </a:xfrm>
            <a:prstGeom prst="line">
              <a:avLst/>
            </a:prstGeom>
            <a:ln w="95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D0194028-65DD-584B-A8AC-F88596CC2E9A}"/>
                </a:ext>
              </a:extLst>
            </p:cNvPr>
            <p:cNvCxnSpPr>
              <a:cxnSpLocks/>
            </p:cNvCxnSpPr>
            <p:nvPr/>
          </p:nvCxnSpPr>
          <p:spPr>
            <a:xfrm>
              <a:off x="4712783" y="2946901"/>
              <a:ext cx="684424" cy="0"/>
            </a:xfrm>
            <a:prstGeom prst="line">
              <a:avLst/>
            </a:prstGeom>
            <a:ln w="95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F28F318-6E4D-7241-A572-3A15F9A9E839}"/>
                </a:ext>
              </a:extLst>
            </p:cNvPr>
            <p:cNvSpPr txBox="1"/>
            <p:nvPr/>
          </p:nvSpPr>
          <p:spPr>
            <a:xfrm>
              <a:off x="5066633" y="260864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Verdana"/>
                  <a:cs typeface="Verdana"/>
                </a:rPr>
                <a:t>d</a:t>
              </a:r>
              <a:endParaRPr lang="pt-BR" dirty="0">
                <a:latin typeface="Verdana"/>
                <a:cs typeface="Verdana"/>
              </a:endParaRP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51EFB2D4-F82E-D84D-BA2B-6B8453AE3167}"/>
                </a:ext>
              </a:extLst>
            </p:cNvPr>
            <p:cNvCxnSpPr>
              <a:cxnSpLocks/>
            </p:cNvCxnSpPr>
            <p:nvPr/>
          </p:nvCxnSpPr>
          <p:spPr>
            <a:xfrm>
              <a:off x="4378425" y="2640242"/>
              <a:ext cx="0" cy="1926182"/>
            </a:xfrm>
            <a:prstGeom prst="line">
              <a:avLst/>
            </a:prstGeom>
            <a:ln w="95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4AEC913E-C092-D442-A650-3D7810B6A9D0}"/>
                </a:ext>
              </a:extLst>
            </p:cNvPr>
            <p:cNvCxnSpPr>
              <a:cxnSpLocks/>
            </p:cNvCxnSpPr>
            <p:nvPr/>
          </p:nvCxnSpPr>
          <p:spPr>
            <a:xfrm>
              <a:off x="4715571" y="2946901"/>
              <a:ext cx="0" cy="1619523"/>
            </a:xfrm>
            <a:prstGeom prst="line">
              <a:avLst/>
            </a:prstGeom>
            <a:ln w="952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B6B4A2A-6124-0A41-94DB-28D8B1E3AB1D}"/>
                </a:ext>
              </a:extLst>
            </p:cNvPr>
            <p:cNvSpPr txBox="1"/>
            <p:nvPr/>
          </p:nvSpPr>
          <p:spPr>
            <a:xfrm>
              <a:off x="4406708" y="4220884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Verdana"/>
                  <a:cs typeface="Verdana"/>
                </a:rPr>
                <a:t>d</a:t>
              </a:r>
              <a:endParaRPr lang="pt-BR" dirty="0">
                <a:latin typeface="Verdana"/>
                <a:cs typeface="Verdana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556FEAE-9D6B-F245-955F-5BED96640FA4}"/>
                </a:ext>
              </a:extLst>
            </p:cNvPr>
            <p:cNvSpPr txBox="1"/>
            <p:nvPr/>
          </p:nvSpPr>
          <p:spPr>
            <a:xfrm>
              <a:off x="3145376" y="4218151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Verdana"/>
                  <a:cs typeface="Verdana"/>
                </a:rPr>
                <a:t>d</a:t>
              </a:r>
              <a:r>
                <a:rPr lang="pt-BR" dirty="0">
                  <a:latin typeface="Verdana"/>
                  <a:cs typeface="Verdana"/>
                </a:rPr>
                <a:t> &gt; 1mm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B0EACA1-EA4F-2B45-BB38-6C0D26E59FEB}"/>
                </a:ext>
              </a:extLst>
            </p:cNvPr>
            <p:cNvSpPr txBox="1"/>
            <p:nvPr/>
          </p:nvSpPr>
          <p:spPr>
            <a:xfrm>
              <a:off x="2823356" y="4766660"/>
              <a:ext cx="247215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Arestas chanfradas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Melhor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83688C-D961-8B13-F88F-681AE58AAFF9}"/>
              </a:ext>
            </a:extLst>
          </p:cNvPr>
          <p:cNvGrpSpPr/>
          <p:nvPr/>
        </p:nvGrpSpPr>
        <p:grpSpPr>
          <a:xfrm>
            <a:off x="5475334" y="2289009"/>
            <a:ext cx="2794355" cy="3077815"/>
            <a:chOff x="5475334" y="2289009"/>
            <a:chExt cx="2794355" cy="3077815"/>
          </a:xfrm>
        </p:grpSpPr>
        <p:sp>
          <p:nvSpPr>
            <p:cNvPr id="13" name="Retângulo com Único Canto Arredondado 12">
              <a:extLst>
                <a:ext uri="{FF2B5EF4-FFF2-40B4-BE49-F238E27FC236}">
                  <a16:creationId xmlns:a16="http://schemas.microsoft.com/office/drawing/2014/main" id="{A64870F0-803E-2D4D-9113-48D5F0B52DB7}"/>
                </a:ext>
              </a:extLst>
            </p:cNvPr>
            <p:cNvSpPr/>
            <p:nvPr/>
          </p:nvSpPr>
          <p:spPr>
            <a:xfrm>
              <a:off x="5910965" y="2337135"/>
              <a:ext cx="1923091" cy="1880623"/>
            </a:xfrm>
            <a:prstGeom prst="round1Rect">
              <a:avLst>
                <a:gd name="adj" fmla="val 31670"/>
              </a:avLst>
            </a:prstGeom>
            <a:solidFill>
              <a:srgbClr val="C00000"/>
            </a:soli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700" b="1" dirty="0"/>
                <a:t> </a:t>
              </a:r>
            </a:p>
          </p:txBody>
        </p:sp>
        <p:sp>
          <p:nvSpPr>
            <p:cNvPr id="9" name="Retângulo com Único Canto Arredondado 8">
              <a:extLst>
                <a:ext uri="{FF2B5EF4-FFF2-40B4-BE49-F238E27FC236}">
                  <a16:creationId xmlns:a16="http://schemas.microsoft.com/office/drawing/2014/main" id="{77C4448D-3038-C84D-9B1C-8CBB028C7148}"/>
                </a:ext>
              </a:extLst>
            </p:cNvPr>
            <p:cNvSpPr/>
            <p:nvPr/>
          </p:nvSpPr>
          <p:spPr>
            <a:xfrm>
              <a:off x="5910965" y="2640243"/>
              <a:ext cx="1577515" cy="1577515"/>
            </a:xfrm>
            <a:prstGeom prst="round1Rect">
              <a:avLst>
                <a:gd name="adj" fmla="val 22337"/>
              </a:avLst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100" b="1" dirty="0"/>
                <a:t> aço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06EE4BE-B1A2-5E47-B3F2-21341A6090DB}"/>
                </a:ext>
              </a:extLst>
            </p:cNvPr>
            <p:cNvSpPr txBox="1"/>
            <p:nvPr/>
          </p:nvSpPr>
          <p:spPr>
            <a:xfrm>
              <a:off x="6275207" y="2289009"/>
              <a:ext cx="89479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100" b="1" dirty="0">
                  <a:solidFill>
                    <a:schemeClr val="bg1"/>
                  </a:solidFill>
                  <a:latin typeface="Verdana"/>
                  <a:cs typeface="Verdana"/>
                </a:rPr>
                <a:t>tinta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99A9481B-2115-6542-97C3-62CEBC4F39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4238" y="2781768"/>
              <a:ext cx="181017" cy="202764"/>
            </a:xfrm>
            <a:prstGeom prst="line">
              <a:avLst/>
            </a:prstGeom>
            <a:ln w="9525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59BF2C4-DBC0-A042-99D9-4A02B90B31F2}"/>
                </a:ext>
              </a:extLst>
            </p:cNvPr>
            <p:cNvSpPr txBox="1"/>
            <p:nvPr/>
          </p:nvSpPr>
          <p:spPr>
            <a:xfrm>
              <a:off x="6927674" y="2898058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Verdana"/>
                  <a:cs typeface="Verdana"/>
                </a:rPr>
                <a:t>r</a:t>
              </a:r>
              <a:endParaRPr lang="pt-BR" dirty="0">
                <a:latin typeface="Verdana"/>
                <a:cs typeface="Verdana"/>
              </a:endParaRP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DBBF385-34BB-6A47-8AAE-41BAF8D0E7F4}"/>
                </a:ext>
              </a:extLst>
            </p:cNvPr>
            <p:cNvSpPr txBox="1"/>
            <p:nvPr/>
          </p:nvSpPr>
          <p:spPr>
            <a:xfrm>
              <a:off x="6073907" y="4211423"/>
              <a:ext cx="123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latin typeface="Verdana"/>
                  <a:cs typeface="Verdana"/>
                </a:rPr>
                <a:t>r</a:t>
              </a:r>
              <a:r>
                <a:rPr lang="pt-BR" dirty="0">
                  <a:latin typeface="Verdana"/>
                  <a:cs typeface="Verdana"/>
                </a:rPr>
                <a:t> &gt; 2mm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2A46E79C-A92D-1D41-B83E-0EBEC9693B5F}"/>
                </a:ext>
              </a:extLst>
            </p:cNvPr>
            <p:cNvSpPr txBox="1"/>
            <p:nvPr/>
          </p:nvSpPr>
          <p:spPr>
            <a:xfrm>
              <a:off x="5475334" y="4766660"/>
              <a:ext cx="279435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Arestas arredondadas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Ótimo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077DC5-2D50-B492-36C7-B04BAC429C95}"/>
              </a:ext>
            </a:extLst>
          </p:cNvPr>
          <p:cNvSpPr txBox="1"/>
          <p:nvPr/>
        </p:nvSpPr>
        <p:spPr>
          <a:xfrm>
            <a:off x="351691" y="1173341"/>
            <a:ext cx="580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3</a:t>
            </a:r>
            <a:br>
              <a:rPr 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Considerações sobre o projeto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ipe_coating_AdobeExpress" descr="Graphical user interface, text, applicati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9F837D3-E47E-7E59-9DB6-DB93100A8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055" y="499803"/>
            <a:ext cx="7045890" cy="5143499"/>
          </a:xfrm>
          <a:custGeom>
            <a:avLst/>
            <a:gdLst>
              <a:gd name="connsiteX0" fmla="*/ 468651 w 12192000"/>
              <a:gd name="connsiteY0" fmla="*/ 6286301 h 6858000"/>
              <a:gd name="connsiteX1" fmla="*/ 468651 w 12192000"/>
              <a:gd name="connsiteY1" fmla="*/ 6336694 h 6858000"/>
              <a:gd name="connsiteX2" fmla="*/ 9775815 w 12192000"/>
              <a:gd name="connsiteY2" fmla="*/ 6336694 h 6858000"/>
              <a:gd name="connsiteX3" fmla="*/ 9775815 w 12192000"/>
              <a:gd name="connsiteY3" fmla="*/ 62863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8651" y="6286301"/>
                </a:moveTo>
                <a:lnTo>
                  <a:pt x="468651" y="6336694"/>
                </a:lnTo>
                <a:lnTo>
                  <a:pt x="9775815" y="6336694"/>
                </a:lnTo>
                <a:lnTo>
                  <a:pt x="9775815" y="62863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87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E366D76-E0A6-A548-9B4B-0B8549B3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C8AED-6663-4CB3-9A1A-4CF0172F4662}"/>
              </a:ext>
            </a:extLst>
          </p:cNvPr>
          <p:cNvGrpSpPr/>
          <p:nvPr/>
        </p:nvGrpSpPr>
        <p:grpSpPr>
          <a:xfrm>
            <a:off x="4714476" y="2629477"/>
            <a:ext cx="3148132" cy="2399548"/>
            <a:chOff x="4714476" y="2629477"/>
            <a:chExt cx="3148132" cy="2399548"/>
          </a:xfrm>
        </p:grpSpPr>
        <p:pic>
          <p:nvPicPr>
            <p:cNvPr id="2050" name="Picture 2" descr="Check Mark, Well, Icon, Internet, Circle, Good, Correct - Icon Validation  Png, Transparent Png - kindpng">
              <a:extLst>
                <a:ext uri="{FF2B5EF4-FFF2-40B4-BE49-F238E27FC236}">
                  <a16:creationId xmlns:a16="http://schemas.microsoft.com/office/drawing/2014/main" id="{36E1C643-2E8B-B546-BE22-C25602341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856" y="3799532"/>
              <a:ext cx="620363" cy="577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tângulo 1">
              <a:extLst>
                <a:ext uri="{FF2B5EF4-FFF2-40B4-BE49-F238E27FC236}">
                  <a16:creationId xmlns:a16="http://schemas.microsoft.com/office/drawing/2014/main" id="{F30122D7-C608-904B-9867-3AD5F506EF05}"/>
                </a:ext>
              </a:extLst>
            </p:cNvPr>
            <p:cNvSpPr/>
            <p:nvPr/>
          </p:nvSpPr>
          <p:spPr>
            <a:xfrm rot="10800000">
              <a:off x="4714476" y="2631385"/>
              <a:ext cx="1675890" cy="939248"/>
            </a:xfrm>
            <a:custGeom>
              <a:avLst/>
              <a:gdLst>
                <a:gd name="connsiteX0" fmla="*/ 0 w 2234520"/>
                <a:gd name="connsiteY0" fmla="*/ 0 h 1232452"/>
                <a:gd name="connsiteX1" fmla="*/ 2234520 w 2234520"/>
                <a:gd name="connsiteY1" fmla="*/ 0 h 1232452"/>
                <a:gd name="connsiteX2" fmla="*/ 2234520 w 2234520"/>
                <a:gd name="connsiteY2" fmla="*/ 1232452 h 1232452"/>
                <a:gd name="connsiteX3" fmla="*/ 0 w 2234520"/>
                <a:gd name="connsiteY3" fmla="*/ 1232452 h 1232452"/>
                <a:gd name="connsiteX4" fmla="*/ 0 w 2234520"/>
                <a:gd name="connsiteY4" fmla="*/ 0 h 1232452"/>
                <a:gd name="connsiteX0" fmla="*/ 0 w 2234520"/>
                <a:gd name="connsiteY0" fmla="*/ 19878 h 1252330"/>
                <a:gd name="connsiteX1" fmla="*/ 1995981 w 2234520"/>
                <a:gd name="connsiteY1" fmla="*/ 0 h 1252330"/>
                <a:gd name="connsiteX2" fmla="*/ 2234520 w 2234520"/>
                <a:gd name="connsiteY2" fmla="*/ 19878 h 1252330"/>
                <a:gd name="connsiteX3" fmla="*/ 2234520 w 2234520"/>
                <a:gd name="connsiteY3" fmla="*/ 1252330 h 1252330"/>
                <a:gd name="connsiteX4" fmla="*/ 0 w 2234520"/>
                <a:gd name="connsiteY4" fmla="*/ 1252330 h 1252330"/>
                <a:gd name="connsiteX5" fmla="*/ 0 w 2234520"/>
                <a:gd name="connsiteY5" fmla="*/ 19878 h 1252330"/>
                <a:gd name="connsiteX0" fmla="*/ 0 w 2234520"/>
                <a:gd name="connsiteY0" fmla="*/ 19878 h 1252330"/>
                <a:gd name="connsiteX1" fmla="*/ 187060 w 2234520"/>
                <a:gd name="connsiteY1" fmla="*/ 19878 h 1252330"/>
                <a:gd name="connsiteX2" fmla="*/ 1995981 w 2234520"/>
                <a:gd name="connsiteY2" fmla="*/ 0 h 1252330"/>
                <a:gd name="connsiteX3" fmla="*/ 2234520 w 2234520"/>
                <a:gd name="connsiteY3" fmla="*/ 19878 h 1252330"/>
                <a:gd name="connsiteX4" fmla="*/ 2234520 w 2234520"/>
                <a:gd name="connsiteY4" fmla="*/ 1252330 h 1252330"/>
                <a:gd name="connsiteX5" fmla="*/ 0 w 2234520"/>
                <a:gd name="connsiteY5" fmla="*/ 1252330 h 1252330"/>
                <a:gd name="connsiteX6" fmla="*/ 0 w 2234520"/>
                <a:gd name="connsiteY6" fmla="*/ 19878 h 1252330"/>
                <a:gd name="connsiteX0" fmla="*/ 0 w 2234520"/>
                <a:gd name="connsiteY0" fmla="*/ 19878 h 1252330"/>
                <a:gd name="connsiteX1" fmla="*/ 187060 w 2234520"/>
                <a:gd name="connsiteY1" fmla="*/ 19878 h 1252330"/>
                <a:gd name="connsiteX2" fmla="*/ 1439390 w 2234520"/>
                <a:gd name="connsiteY2" fmla="*/ 19878 h 1252330"/>
                <a:gd name="connsiteX3" fmla="*/ 1995981 w 2234520"/>
                <a:gd name="connsiteY3" fmla="*/ 0 h 1252330"/>
                <a:gd name="connsiteX4" fmla="*/ 2234520 w 2234520"/>
                <a:gd name="connsiteY4" fmla="*/ 19878 h 1252330"/>
                <a:gd name="connsiteX5" fmla="*/ 2234520 w 2234520"/>
                <a:gd name="connsiteY5" fmla="*/ 1252330 h 1252330"/>
                <a:gd name="connsiteX6" fmla="*/ 0 w 2234520"/>
                <a:gd name="connsiteY6" fmla="*/ 1252330 h 1252330"/>
                <a:gd name="connsiteX7" fmla="*/ 0 w 2234520"/>
                <a:gd name="connsiteY7" fmla="*/ 19878 h 1252330"/>
                <a:gd name="connsiteX0" fmla="*/ 0 w 2234520"/>
                <a:gd name="connsiteY0" fmla="*/ 19878 h 1252330"/>
                <a:gd name="connsiteX1" fmla="*/ 187060 w 2234520"/>
                <a:gd name="connsiteY1" fmla="*/ 19878 h 1252330"/>
                <a:gd name="connsiteX2" fmla="*/ 1817077 w 2234520"/>
                <a:gd name="connsiteY2" fmla="*/ 1053548 h 1252330"/>
                <a:gd name="connsiteX3" fmla="*/ 1995981 w 2234520"/>
                <a:gd name="connsiteY3" fmla="*/ 0 h 1252330"/>
                <a:gd name="connsiteX4" fmla="*/ 2234520 w 2234520"/>
                <a:gd name="connsiteY4" fmla="*/ 19878 h 1252330"/>
                <a:gd name="connsiteX5" fmla="*/ 2234520 w 2234520"/>
                <a:gd name="connsiteY5" fmla="*/ 1252330 h 1252330"/>
                <a:gd name="connsiteX6" fmla="*/ 0 w 2234520"/>
                <a:gd name="connsiteY6" fmla="*/ 1252330 h 1252330"/>
                <a:gd name="connsiteX7" fmla="*/ 0 w 2234520"/>
                <a:gd name="connsiteY7" fmla="*/ 19878 h 1252330"/>
                <a:gd name="connsiteX0" fmla="*/ 0 w 2234520"/>
                <a:gd name="connsiteY0" fmla="*/ 19878 h 1252330"/>
                <a:gd name="connsiteX1" fmla="*/ 187060 w 2234520"/>
                <a:gd name="connsiteY1" fmla="*/ 19878 h 1252330"/>
                <a:gd name="connsiteX2" fmla="*/ 982190 w 2234520"/>
                <a:gd name="connsiteY2" fmla="*/ 516835 h 1252330"/>
                <a:gd name="connsiteX3" fmla="*/ 1817077 w 2234520"/>
                <a:gd name="connsiteY3" fmla="*/ 1053548 h 1252330"/>
                <a:gd name="connsiteX4" fmla="*/ 1995981 w 2234520"/>
                <a:gd name="connsiteY4" fmla="*/ 0 h 1252330"/>
                <a:gd name="connsiteX5" fmla="*/ 2234520 w 2234520"/>
                <a:gd name="connsiteY5" fmla="*/ 19878 h 1252330"/>
                <a:gd name="connsiteX6" fmla="*/ 2234520 w 2234520"/>
                <a:gd name="connsiteY6" fmla="*/ 1252330 h 1252330"/>
                <a:gd name="connsiteX7" fmla="*/ 0 w 2234520"/>
                <a:gd name="connsiteY7" fmla="*/ 1252330 h 1252330"/>
                <a:gd name="connsiteX8" fmla="*/ 0 w 2234520"/>
                <a:gd name="connsiteY8" fmla="*/ 19878 h 1252330"/>
                <a:gd name="connsiteX0" fmla="*/ 0 w 2234520"/>
                <a:gd name="connsiteY0" fmla="*/ 19878 h 1252330"/>
                <a:gd name="connsiteX1" fmla="*/ 187060 w 2234520"/>
                <a:gd name="connsiteY1" fmla="*/ 19878 h 1252330"/>
                <a:gd name="connsiteX2" fmla="*/ 405720 w 2234520"/>
                <a:gd name="connsiteY2" fmla="*/ 1053548 h 1252330"/>
                <a:gd name="connsiteX3" fmla="*/ 1817077 w 2234520"/>
                <a:gd name="connsiteY3" fmla="*/ 1053548 h 1252330"/>
                <a:gd name="connsiteX4" fmla="*/ 1995981 w 2234520"/>
                <a:gd name="connsiteY4" fmla="*/ 0 h 1252330"/>
                <a:gd name="connsiteX5" fmla="*/ 2234520 w 2234520"/>
                <a:gd name="connsiteY5" fmla="*/ 19878 h 1252330"/>
                <a:gd name="connsiteX6" fmla="*/ 2234520 w 2234520"/>
                <a:gd name="connsiteY6" fmla="*/ 1252330 h 1252330"/>
                <a:gd name="connsiteX7" fmla="*/ 0 w 2234520"/>
                <a:gd name="connsiteY7" fmla="*/ 1252330 h 1252330"/>
                <a:gd name="connsiteX8" fmla="*/ 0 w 2234520"/>
                <a:gd name="connsiteY8" fmla="*/ 19878 h 125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4520" h="1252330">
                  <a:moveTo>
                    <a:pt x="0" y="19878"/>
                  </a:moveTo>
                  <a:lnTo>
                    <a:pt x="187060" y="19878"/>
                  </a:lnTo>
                  <a:lnTo>
                    <a:pt x="405720" y="1053548"/>
                  </a:lnTo>
                  <a:lnTo>
                    <a:pt x="1817077" y="1053548"/>
                  </a:lnTo>
                  <a:lnTo>
                    <a:pt x="1995981" y="0"/>
                  </a:lnTo>
                  <a:lnTo>
                    <a:pt x="2234520" y="19878"/>
                  </a:lnTo>
                  <a:lnTo>
                    <a:pt x="2234520" y="1252330"/>
                  </a:lnTo>
                  <a:lnTo>
                    <a:pt x="0" y="1252330"/>
                  </a:lnTo>
                  <a:lnTo>
                    <a:pt x="0" y="19878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52" name="Triângulo 2">
              <a:extLst>
                <a:ext uri="{FF2B5EF4-FFF2-40B4-BE49-F238E27FC236}">
                  <a16:creationId xmlns:a16="http://schemas.microsoft.com/office/drawing/2014/main" id="{61F828FF-1F60-314B-973B-6B03C9D3103F}"/>
                </a:ext>
              </a:extLst>
            </p:cNvPr>
            <p:cNvSpPr/>
            <p:nvPr/>
          </p:nvSpPr>
          <p:spPr>
            <a:xfrm rot="10800000">
              <a:off x="6921453" y="2629477"/>
              <a:ext cx="941155" cy="941156"/>
            </a:xfrm>
            <a:custGeom>
              <a:avLst/>
              <a:gdLst>
                <a:gd name="connsiteX0" fmla="*/ 0 w 1252329"/>
                <a:gd name="connsiteY0" fmla="*/ 1525142 h 1525142"/>
                <a:gd name="connsiteX1" fmla="*/ 626165 w 1252329"/>
                <a:gd name="connsiteY1" fmla="*/ 0 h 1525142"/>
                <a:gd name="connsiteX2" fmla="*/ 1252329 w 1252329"/>
                <a:gd name="connsiteY2" fmla="*/ 1525142 h 1525142"/>
                <a:gd name="connsiteX3" fmla="*/ 0 w 1252329"/>
                <a:gd name="connsiteY3" fmla="*/ 1525142 h 1525142"/>
                <a:gd name="connsiteX0" fmla="*/ 0 w 1252329"/>
                <a:gd name="connsiteY0" fmla="*/ 1525142 h 1525142"/>
                <a:gd name="connsiteX1" fmla="*/ 143769 w 1252329"/>
                <a:gd name="connsiteY1" fmla="*/ 1181171 h 1525142"/>
                <a:gd name="connsiteX2" fmla="*/ 626165 w 1252329"/>
                <a:gd name="connsiteY2" fmla="*/ 0 h 1525142"/>
                <a:gd name="connsiteX3" fmla="*/ 1252329 w 1252329"/>
                <a:gd name="connsiteY3" fmla="*/ 1525142 h 1525142"/>
                <a:gd name="connsiteX4" fmla="*/ 0 w 1252329"/>
                <a:gd name="connsiteY4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626165 w 1252329"/>
                <a:gd name="connsiteY2" fmla="*/ 0 h 1525142"/>
                <a:gd name="connsiteX3" fmla="*/ 1252329 w 1252329"/>
                <a:gd name="connsiteY3" fmla="*/ 1525142 h 1525142"/>
                <a:gd name="connsiteX4" fmla="*/ 0 w 1252329"/>
                <a:gd name="connsiteY4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626165 w 1252329"/>
                <a:gd name="connsiteY2" fmla="*/ 0 h 1525142"/>
                <a:gd name="connsiteX3" fmla="*/ 1143229 w 1252329"/>
                <a:gd name="connsiteY3" fmla="*/ 1255599 h 1525142"/>
                <a:gd name="connsiteX4" fmla="*/ 1252329 w 1252329"/>
                <a:gd name="connsiteY4" fmla="*/ 1525142 h 1525142"/>
                <a:gd name="connsiteX5" fmla="*/ 0 w 1252329"/>
                <a:gd name="connsiteY5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335155 w 1252329"/>
                <a:gd name="connsiteY2" fmla="*/ 676124 h 1525142"/>
                <a:gd name="connsiteX3" fmla="*/ 626165 w 1252329"/>
                <a:gd name="connsiteY3" fmla="*/ 0 h 1525142"/>
                <a:gd name="connsiteX4" fmla="*/ 1143229 w 1252329"/>
                <a:gd name="connsiteY4" fmla="*/ 1255599 h 1525142"/>
                <a:gd name="connsiteX5" fmla="*/ 1252329 w 1252329"/>
                <a:gd name="connsiteY5" fmla="*/ 1525142 h 1525142"/>
                <a:gd name="connsiteX6" fmla="*/ 0 w 1252329"/>
                <a:gd name="connsiteY6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1153864 w 1252329"/>
                <a:gd name="connsiteY2" fmla="*/ 1367240 h 1525142"/>
                <a:gd name="connsiteX3" fmla="*/ 626165 w 1252329"/>
                <a:gd name="connsiteY3" fmla="*/ 0 h 1525142"/>
                <a:gd name="connsiteX4" fmla="*/ 1143229 w 1252329"/>
                <a:gd name="connsiteY4" fmla="*/ 1255599 h 1525142"/>
                <a:gd name="connsiteX5" fmla="*/ 1252329 w 1252329"/>
                <a:gd name="connsiteY5" fmla="*/ 1525142 h 1525142"/>
                <a:gd name="connsiteX6" fmla="*/ 0 w 1252329"/>
                <a:gd name="connsiteY6" fmla="*/ 1525142 h 152514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143229 w 1252329"/>
                <a:gd name="connsiteY4" fmla="*/ 150014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252329 w 1252329"/>
                <a:gd name="connsiteY4" fmla="*/ 1769692 h 1769692"/>
                <a:gd name="connsiteX5" fmla="*/ 0 w 1252329"/>
                <a:gd name="connsiteY5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935894 w 1252329"/>
                <a:gd name="connsiteY4" fmla="*/ 54321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249557 w 1252329"/>
                <a:gd name="connsiteY4" fmla="*/ 17107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599571 h 1599571"/>
                <a:gd name="connsiteX1" fmla="*/ 16177 w 1252329"/>
                <a:gd name="connsiteY1" fmla="*/ 1446986 h 1599571"/>
                <a:gd name="connsiteX2" fmla="*/ 1153864 w 1252329"/>
                <a:gd name="connsiteY2" fmla="*/ 1441669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599571 h 1599571"/>
                <a:gd name="connsiteX1" fmla="*/ 16177 w 1252329"/>
                <a:gd name="connsiteY1" fmla="*/ 1446986 h 1599571"/>
                <a:gd name="connsiteX2" fmla="*/ 1106018 w 1252329"/>
                <a:gd name="connsiteY2" fmla="*/ 1446986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599571 h 1599571"/>
                <a:gd name="connsiteX1" fmla="*/ 229 w 1252329"/>
                <a:gd name="connsiteY1" fmla="*/ 1441669 h 1599571"/>
                <a:gd name="connsiteX2" fmla="*/ 1106018 w 1252329"/>
                <a:gd name="connsiteY2" fmla="*/ 1446986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604887 h 1604887"/>
                <a:gd name="connsiteX1" fmla="*/ 229 w 1252329"/>
                <a:gd name="connsiteY1" fmla="*/ 1446985 h 1604887"/>
                <a:gd name="connsiteX2" fmla="*/ 1106018 w 1252329"/>
                <a:gd name="connsiteY2" fmla="*/ 1452302 h 1604887"/>
                <a:gd name="connsiteX3" fmla="*/ 1104636 w 1252329"/>
                <a:gd name="connsiteY3" fmla="*/ 0 h 1604887"/>
                <a:gd name="connsiteX4" fmla="*/ 1249557 w 1252329"/>
                <a:gd name="connsiteY4" fmla="*/ 6274 h 1604887"/>
                <a:gd name="connsiteX5" fmla="*/ 1252329 w 1252329"/>
                <a:gd name="connsiteY5" fmla="*/ 1604887 h 1604887"/>
                <a:gd name="connsiteX6" fmla="*/ 0 w 1252329"/>
                <a:gd name="connsiteY6" fmla="*/ 1604887 h 1604887"/>
                <a:gd name="connsiteX0" fmla="*/ 0 w 1252329"/>
                <a:gd name="connsiteY0" fmla="*/ 1604887 h 1604887"/>
                <a:gd name="connsiteX1" fmla="*/ 229 w 1252329"/>
                <a:gd name="connsiteY1" fmla="*/ 1446985 h 1604887"/>
                <a:gd name="connsiteX2" fmla="*/ 1106018 w 1252329"/>
                <a:gd name="connsiteY2" fmla="*/ 1436353 h 1604887"/>
                <a:gd name="connsiteX3" fmla="*/ 1104636 w 1252329"/>
                <a:gd name="connsiteY3" fmla="*/ 0 h 1604887"/>
                <a:gd name="connsiteX4" fmla="*/ 1249557 w 1252329"/>
                <a:gd name="connsiteY4" fmla="*/ 6274 h 1604887"/>
                <a:gd name="connsiteX5" fmla="*/ 1252329 w 1252329"/>
                <a:gd name="connsiteY5" fmla="*/ 1604887 h 1604887"/>
                <a:gd name="connsiteX6" fmla="*/ 0 w 1252329"/>
                <a:gd name="connsiteY6" fmla="*/ 1604887 h 1604887"/>
                <a:gd name="connsiteX0" fmla="*/ 0 w 1252329"/>
                <a:gd name="connsiteY0" fmla="*/ 1598613 h 1598613"/>
                <a:gd name="connsiteX1" fmla="*/ 229 w 1252329"/>
                <a:gd name="connsiteY1" fmla="*/ 1440711 h 1598613"/>
                <a:gd name="connsiteX2" fmla="*/ 1106018 w 1252329"/>
                <a:gd name="connsiteY2" fmla="*/ 1430079 h 1598613"/>
                <a:gd name="connsiteX3" fmla="*/ 1104636 w 1252329"/>
                <a:gd name="connsiteY3" fmla="*/ 248907 h 1598613"/>
                <a:gd name="connsiteX4" fmla="*/ 1249557 w 1252329"/>
                <a:gd name="connsiteY4" fmla="*/ 0 h 1598613"/>
                <a:gd name="connsiteX5" fmla="*/ 1252329 w 1252329"/>
                <a:gd name="connsiteY5" fmla="*/ 1598613 h 1598613"/>
                <a:gd name="connsiteX6" fmla="*/ 0 w 1252329"/>
                <a:gd name="connsiteY6" fmla="*/ 1598613 h 1598613"/>
                <a:gd name="connsiteX0" fmla="*/ 0 w 1254873"/>
                <a:gd name="connsiteY0" fmla="*/ 1349706 h 1349706"/>
                <a:gd name="connsiteX1" fmla="*/ 229 w 1254873"/>
                <a:gd name="connsiteY1" fmla="*/ 1191804 h 1349706"/>
                <a:gd name="connsiteX2" fmla="*/ 1106018 w 1254873"/>
                <a:gd name="connsiteY2" fmla="*/ 1181172 h 1349706"/>
                <a:gd name="connsiteX3" fmla="*/ 1104636 w 1254873"/>
                <a:gd name="connsiteY3" fmla="*/ 0 h 1349706"/>
                <a:gd name="connsiteX4" fmla="*/ 1254873 w 1254873"/>
                <a:gd name="connsiteY4" fmla="*/ 958 h 1349706"/>
                <a:gd name="connsiteX5" fmla="*/ 1252329 w 1254873"/>
                <a:gd name="connsiteY5" fmla="*/ 1349706 h 1349706"/>
                <a:gd name="connsiteX6" fmla="*/ 0 w 1254873"/>
                <a:gd name="connsiteY6" fmla="*/ 1349706 h 1349706"/>
                <a:gd name="connsiteX0" fmla="*/ 0 w 1254873"/>
                <a:gd name="connsiteY0" fmla="*/ 1349706 h 1349706"/>
                <a:gd name="connsiteX1" fmla="*/ 229 w 1254873"/>
                <a:gd name="connsiteY1" fmla="*/ 1191804 h 1349706"/>
                <a:gd name="connsiteX2" fmla="*/ 1084755 w 1254873"/>
                <a:gd name="connsiteY2" fmla="*/ 1186489 h 1349706"/>
                <a:gd name="connsiteX3" fmla="*/ 1104636 w 1254873"/>
                <a:gd name="connsiteY3" fmla="*/ 0 h 1349706"/>
                <a:gd name="connsiteX4" fmla="*/ 1254873 w 1254873"/>
                <a:gd name="connsiteY4" fmla="*/ 958 h 1349706"/>
                <a:gd name="connsiteX5" fmla="*/ 1252329 w 1254873"/>
                <a:gd name="connsiteY5" fmla="*/ 1349706 h 1349706"/>
                <a:gd name="connsiteX6" fmla="*/ 0 w 1254873"/>
                <a:gd name="connsiteY6" fmla="*/ 1349706 h 1349706"/>
                <a:gd name="connsiteX0" fmla="*/ 0 w 1254873"/>
                <a:gd name="connsiteY0" fmla="*/ 1348748 h 1348748"/>
                <a:gd name="connsiteX1" fmla="*/ 229 w 1254873"/>
                <a:gd name="connsiteY1" fmla="*/ 1190846 h 1348748"/>
                <a:gd name="connsiteX2" fmla="*/ 1084755 w 1254873"/>
                <a:gd name="connsiteY2" fmla="*/ 1185531 h 1348748"/>
                <a:gd name="connsiteX3" fmla="*/ 1083374 w 1254873"/>
                <a:gd name="connsiteY3" fmla="*/ 4358 h 1348748"/>
                <a:gd name="connsiteX4" fmla="*/ 1254873 w 1254873"/>
                <a:gd name="connsiteY4" fmla="*/ 0 h 1348748"/>
                <a:gd name="connsiteX5" fmla="*/ 1252329 w 1254873"/>
                <a:gd name="connsiteY5" fmla="*/ 1348748 h 1348748"/>
                <a:gd name="connsiteX6" fmla="*/ 0 w 1254873"/>
                <a:gd name="connsiteY6" fmla="*/ 1348748 h 1348748"/>
                <a:gd name="connsiteX0" fmla="*/ 0 w 1254873"/>
                <a:gd name="connsiteY0" fmla="*/ 1360340 h 1360340"/>
                <a:gd name="connsiteX1" fmla="*/ 229 w 1254873"/>
                <a:gd name="connsiteY1" fmla="*/ 1202438 h 1360340"/>
                <a:gd name="connsiteX2" fmla="*/ 1084755 w 1254873"/>
                <a:gd name="connsiteY2" fmla="*/ 1197123 h 1360340"/>
                <a:gd name="connsiteX3" fmla="*/ 1088693 w 1254873"/>
                <a:gd name="connsiteY3" fmla="*/ 0 h 1360340"/>
                <a:gd name="connsiteX4" fmla="*/ 1254873 w 1254873"/>
                <a:gd name="connsiteY4" fmla="*/ 11592 h 1360340"/>
                <a:gd name="connsiteX5" fmla="*/ 1252329 w 1254873"/>
                <a:gd name="connsiteY5" fmla="*/ 1360340 h 1360340"/>
                <a:gd name="connsiteX6" fmla="*/ 0 w 1254873"/>
                <a:gd name="connsiteY6" fmla="*/ 1360340 h 1360340"/>
                <a:gd name="connsiteX0" fmla="*/ 0 w 1254873"/>
                <a:gd name="connsiteY0" fmla="*/ 1349708 h 1349708"/>
                <a:gd name="connsiteX1" fmla="*/ 229 w 1254873"/>
                <a:gd name="connsiteY1" fmla="*/ 1191806 h 1349708"/>
                <a:gd name="connsiteX2" fmla="*/ 1084755 w 1254873"/>
                <a:gd name="connsiteY2" fmla="*/ 1186491 h 1349708"/>
                <a:gd name="connsiteX3" fmla="*/ 1088696 w 1254873"/>
                <a:gd name="connsiteY3" fmla="*/ 0 h 1349708"/>
                <a:gd name="connsiteX4" fmla="*/ 1254873 w 1254873"/>
                <a:gd name="connsiteY4" fmla="*/ 960 h 1349708"/>
                <a:gd name="connsiteX5" fmla="*/ 1252329 w 1254873"/>
                <a:gd name="connsiteY5" fmla="*/ 1349708 h 1349708"/>
                <a:gd name="connsiteX6" fmla="*/ 0 w 1254873"/>
                <a:gd name="connsiteY6" fmla="*/ 1349708 h 13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873" h="1349708">
                  <a:moveTo>
                    <a:pt x="0" y="1349708"/>
                  </a:moveTo>
                  <a:cubicBezTo>
                    <a:pt x="76" y="1297074"/>
                    <a:pt x="153" y="1244440"/>
                    <a:pt x="229" y="1191806"/>
                  </a:cubicBezTo>
                  <a:lnTo>
                    <a:pt x="1084755" y="1186491"/>
                  </a:lnTo>
                  <a:cubicBezTo>
                    <a:pt x="1084294" y="702390"/>
                    <a:pt x="1089157" y="484101"/>
                    <a:pt x="1088696" y="0"/>
                  </a:cubicBezTo>
                  <a:lnTo>
                    <a:pt x="1254873" y="960"/>
                  </a:lnTo>
                  <a:lnTo>
                    <a:pt x="1252329" y="1349708"/>
                  </a:lnTo>
                  <a:lnTo>
                    <a:pt x="0" y="1349708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53" name="Triângulo 2">
              <a:extLst>
                <a:ext uri="{FF2B5EF4-FFF2-40B4-BE49-F238E27FC236}">
                  <a16:creationId xmlns:a16="http://schemas.microsoft.com/office/drawing/2014/main" id="{95F17C0E-268E-2745-BE4E-A805C89042F3}"/>
                </a:ext>
              </a:extLst>
            </p:cNvPr>
            <p:cNvSpPr/>
            <p:nvPr/>
          </p:nvSpPr>
          <p:spPr>
            <a:xfrm rot="13421392">
              <a:off x="6514965" y="4087869"/>
              <a:ext cx="941155" cy="941156"/>
            </a:xfrm>
            <a:custGeom>
              <a:avLst/>
              <a:gdLst>
                <a:gd name="connsiteX0" fmla="*/ 0 w 1252329"/>
                <a:gd name="connsiteY0" fmla="*/ 1525142 h 1525142"/>
                <a:gd name="connsiteX1" fmla="*/ 626165 w 1252329"/>
                <a:gd name="connsiteY1" fmla="*/ 0 h 1525142"/>
                <a:gd name="connsiteX2" fmla="*/ 1252329 w 1252329"/>
                <a:gd name="connsiteY2" fmla="*/ 1525142 h 1525142"/>
                <a:gd name="connsiteX3" fmla="*/ 0 w 1252329"/>
                <a:gd name="connsiteY3" fmla="*/ 1525142 h 1525142"/>
                <a:gd name="connsiteX0" fmla="*/ 0 w 1252329"/>
                <a:gd name="connsiteY0" fmla="*/ 1525142 h 1525142"/>
                <a:gd name="connsiteX1" fmla="*/ 143769 w 1252329"/>
                <a:gd name="connsiteY1" fmla="*/ 1181171 h 1525142"/>
                <a:gd name="connsiteX2" fmla="*/ 626165 w 1252329"/>
                <a:gd name="connsiteY2" fmla="*/ 0 h 1525142"/>
                <a:gd name="connsiteX3" fmla="*/ 1252329 w 1252329"/>
                <a:gd name="connsiteY3" fmla="*/ 1525142 h 1525142"/>
                <a:gd name="connsiteX4" fmla="*/ 0 w 1252329"/>
                <a:gd name="connsiteY4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626165 w 1252329"/>
                <a:gd name="connsiteY2" fmla="*/ 0 h 1525142"/>
                <a:gd name="connsiteX3" fmla="*/ 1252329 w 1252329"/>
                <a:gd name="connsiteY3" fmla="*/ 1525142 h 1525142"/>
                <a:gd name="connsiteX4" fmla="*/ 0 w 1252329"/>
                <a:gd name="connsiteY4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626165 w 1252329"/>
                <a:gd name="connsiteY2" fmla="*/ 0 h 1525142"/>
                <a:gd name="connsiteX3" fmla="*/ 1143229 w 1252329"/>
                <a:gd name="connsiteY3" fmla="*/ 1255599 h 1525142"/>
                <a:gd name="connsiteX4" fmla="*/ 1252329 w 1252329"/>
                <a:gd name="connsiteY4" fmla="*/ 1525142 h 1525142"/>
                <a:gd name="connsiteX5" fmla="*/ 0 w 1252329"/>
                <a:gd name="connsiteY5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335155 w 1252329"/>
                <a:gd name="connsiteY2" fmla="*/ 676124 h 1525142"/>
                <a:gd name="connsiteX3" fmla="*/ 626165 w 1252329"/>
                <a:gd name="connsiteY3" fmla="*/ 0 h 1525142"/>
                <a:gd name="connsiteX4" fmla="*/ 1143229 w 1252329"/>
                <a:gd name="connsiteY4" fmla="*/ 1255599 h 1525142"/>
                <a:gd name="connsiteX5" fmla="*/ 1252329 w 1252329"/>
                <a:gd name="connsiteY5" fmla="*/ 1525142 h 1525142"/>
                <a:gd name="connsiteX6" fmla="*/ 0 w 1252329"/>
                <a:gd name="connsiteY6" fmla="*/ 1525142 h 1525142"/>
                <a:gd name="connsiteX0" fmla="*/ 0 w 1252329"/>
                <a:gd name="connsiteY0" fmla="*/ 1525142 h 1525142"/>
                <a:gd name="connsiteX1" fmla="*/ 16177 w 1252329"/>
                <a:gd name="connsiteY1" fmla="*/ 1372557 h 1525142"/>
                <a:gd name="connsiteX2" fmla="*/ 1153864 w 1252329"/>
                <a:gd name="connsiteY2" fmla="*/ 1367240 h 1525142"/>
                <a:gd name="connsiteX3" fmla="*/ 626165 w 1252329"/>
                <a:gd name="connsiteY3" fmla="*/ 0 h 1525142"/>
                <a:gd name="connsiteX4" fmla="*/ 1143229 w 1252329"/>
                <a:gd name="connsiteY4" fmla="*/ 1255599 h 1525142"/>
                <a:gd name="connsiteX5" fmla="*/ 1252329 w 1252329"/>
                <a:gd name="connsiteY5" fmla="*/ 1525142 h 1525142"/>
                <a:gd name="connsiteX6" fmla="*/ 0 w 1252329"/>
                <a:gd name="connsiteY6" fmla="*/ 1525142 h 152514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143229 w 1252329"/>
                <a:gd name="connsiteY4" fmla="*/ 150014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252329 w 1252329"/>
                <a:gd name="connsiteY4" fmla="*/ 1769692 h 1769692"/>
                <a:gd name="connsiteX5" fmla="*/ 0 w 1252329"/>
                <a:gd name="connsiteY5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935894 w 1252329"/>
                <a:gd name="connsiteY4" fmla="*/ 54321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769692 h 1769692"/>
                <a:gd name="connsiteX1" fmla="*/ 16177 w 1252329"/>
                <a:gd name="connsiteY1" fmla="*/ 1617107 h 1769692"/>
                <a:gd name="connsiteX2" fmla="*/ 1153864 w 1252329"/>
                <a:gd name="connsiteY2" fmla="*/ 1611790 h 1769692"/>
                <a:gd name="connsiteX3" fmla="*/ 785656 w 1252329"/>
                <a:gd name="connsiteY3" fmla="*/ 0 h 1769692"/>
                <a:gd name="connsiteX4" fmla="*/ 1249557 w 1252329"/>
                <a:gd name="connsiteY4" fmla="*/ 171079 h 1769692"/>
                <a:gd name="connsiteX5" fmla="*/ 1252329 w 1252329"/>
                <a:gd name="connsiteY5" fmla="*/ 1769692 h 1769692"/>
                <a:gd name="connsiteX6" fmla="*/ 0 w 1252329"/>
                <a:gd name="connsiteY6" fmla="*/ 1769692 h 1769692"/>
                <a:gd name="connsiteX0" fmla="*/ 0 w 1252329"/>
                <a:gd name="connsiteY0" fmla="*/ 1599571 h 1599571"/>
                <a:gd name="connsiteX1" fmla="*/ 16177 w 1252329"/>
                <a:gd name="connsiteY1" fmla="*/ 1446986 h 1599571"/>
                <a:gd name="connsiteX2" fmla="*/ 1153864 w 1252329"/>
                <a:gd name="connsiteY2" fmla="*/ 1441669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599571 h 1599571"/>
                <a:gd name="connsiteX1" fmla="*/ 16177 w 1252329"/>
                <a:gd name="connsiteY1" fmla="*/ 1446986 h 1599571"/>
                <a:gd name="connsiteX2" fmla="*/ 1106018 w 1252329"/>
                <a:gd name="connsiteY2" fmla="*/ 1446986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599571 h 1599571"/>
                <a:gd name="connsiteX1" fmla="*/ 229 w 1252329"/>
                <a:gd name="connsiteY1" fmla="*/ 1441669 h 1599571"/>
                <a:gd name="connsiteX2" fmla="*/ 1106018 w 1252329"/>
                <a:gd name="connsiteY2" fmla="*/ 1446986 h 1599571"/>
                <a:gd name="connsiteX3" fmla="*/ 1088687 w 1252329"/>
                <a:gd name="connsiteY3" fmla="*/ 0 h 1599571"/>
                <a:gd name="connsiteX4" fmla="*/ 1249557 w 1252329"/>
                <a:gd name="connsiteY4" fmla="*/ 958 h 1599571"/>
                <a:gd name="connsiteX5" fmla="*/ 1252329 w 1252329"/>
                <a:gd name="connsiteY5" fmla="*/ 1599571 h 1599571"/>
                <a:gd name="connsiteX6" fmla="*/ 0 w 1252329"/>
                <a:gd name="connsiteY6" fmla="*/ 1599571 h 1599571"/>
                <a:gd name="connsiteX0" fmla="*/ 0 w 1252329"/>
                <a:gd name="connsiteY0" fmla="*/ 1604887 h 1604887"/>
                <a:gd name="connsiteX1" fmla="*/ 229 w 1252329"/>
                <a:gd name="connsiteY1" fmla="*/ 1446985 h 1604887"/>
                <a:gd name="connsiteX2" fmla="*/ 1106018 w 1252329"/>
                <a:gd name="connsiteY2" fmla="*/ 1452302 h 1604887"/>
                <a:gd name="connsiteX3" fmla="*/ 1104636 w 1252329"/>
                <a:gd name="connsiteY3" fmla="*/ 0 h 1604887"/>
                <a:gd name="connsiteX4" fmla="*/ 1249557 w 1252329"/>
                <a:gd name="connsiteY4" fmla="*/ 6274 h 1604887"/>
                <a:gd name="connsiteX5" fmla="*/ 1252329 w 1252329"/>
                <a:gd name="connsiteY5" fmla="*/ 1604887 h 1604887"/>
                <a:gd name="connsiteX6" fmla="*/ 0 w 1252329"/>
                <a:gd name="connsiteY6" fmla="*/ 1604887 h 1604887"/>
                <a:gd name="connsiteX0" fmla="*/ 0 w 1252329"/>
                <a:gd name="connsiteY0" fmla="*/ 1604887 h 1604887"/>
                <a:gd name="connsiteX1" fmla="*/ 229 w 1252329"/>
                <a:gd name="connsiteY1" fmla="*/ 1446985 h 1604887"/>
                <a:gd name="connsiteX2" fmla="*/ 1106018 w 1252329"/>
                <a:gd name="connsiteY2" fmla="*/ 1436353 h 1604887"/>
                <a:gd name="connsiteX3" fmla="*/ 1104636 w 1252329"/>
                <a:gd name="connsiteY3" fmla="*/ 0 h 1604887"/>
                <a:gd name="connsiteX4" fmla="*/ 1249557 w 1252329"/>
                <a:gd name="connsiteY4" fmla="*/ 6274 h 1604887"/>
                <a:gd name="connsiteX5" fmla="*/ 1252329 w 1252329"/>
                <a:gd name="connsiteY5" fmla="*/ 1604887 h 1604887"/>
                <a:gd name="connsiteX6" fmla="*/ 0 w 1252329"/>
                <a:gd name="connsiteY6" fmla="*/ 1604887 h 1604887"/>
                <a:gd name="connsiteX0" fmla="*/ 0 w 1252329"/>
                <a:gd name="connsiteY0" fmla="*/ 1598613 h 1598613"/>
                <a:gd name="connsiteX1" fmla="*/ 229 w 1252329"/>
                <a:gd name="connsiteY1" fmla="*/ 1440711 h 1598613"/>
                <a:gd name="connsiteX2" fmla="*/ 1106018 w 1252329"/>
                <a:gd name="connsiteY2" fmla="*/ 1430079 h 1598613"/>
                <a:gd name="connsiteX3" fmla="*/ 1104636 w 1252329"/>
                <a:gd name="connsiteY3" fmla="*/ 248907 h 1598613"/>
                <a:gd name="connsiteX4" fmla="*/ 1249557 w 1252329"/>
                <a:gd name="connsiteY4" fmla="*/ 0 h 1598613"/>
                <a:gd name="connsiteX5" fmla="*/ 1252329 w 1252329"/>
                <a:gd name="connsiteY5" fmla="*/ 1598613 h 1598613"/>
                <a:gd name="connsiteX6" fmla="*/ 0 w 1252329"/>
                <a:gd name="connsiteY6" fmla="*/ 1598613 h 1598613"/>
                <a:gd name="connsiteX0" fmla="*/ 0 w 1254873"/>
                <a:gd name="connsiteY0" fmla="*/ 1349706 h 1349706"/>
                <a:gd name="connsiteX1" fmla="*/ 229 w 1254873"/>
                <a:gd name="connsiteY1" fmla="*/ 1191804 h 1349706"/>
                <a:gd name="connsiteX2" fmla="*/ 1106018 w 1254873"/>
                <a:gd name="connsiteY2" fmla="*/ 1181172 h 1349706"/>
                <a:gd name="connsiteX3" fmla="*/ 1104636 w 1254873"/>
                <a:gd name="connsiteY3" fmla="*/ 0 h 1349706"/>
                <a:gd name="connsiteX4" fmla="*/ 1254873 w 1254873"/>
                <a:gd name="connsiteY4" fmla="*/ 958 h 1349706"/>
                <a:gd name="connsiteX5" fmla="*/ 1252329 w 1254873"/>
                <a:gd name="connsiteY5" fmla="*/ 1349706 h 1349706"/>
                <a:gd name="connsiteX6" fmla="*/ 0 w 1254873"/>
                <a:gd name="connsiteY6" fmla="*/ 1349706 h 1349706"/>
                <a:gd name="connsiteX0" fmla="*/ 0 w 1254873"/>
                <a:gd name="connsiteY0" fmla="*/ 1349706 h 1349706"/>
                <a:gd name="connsiteX1" fmla="*/ 229 w 1254873"/>
                <a:gd name="connsiteY1" fmla="*/ 1191804 h 1349706"/>
                <a:gd name="connsiteX2" fmla="*/ 1084755 w 1254873"/>
                <a:gd name="connsiteY2" fmla="*/ 1186489 h 1349706"/>
                <a:gd name="connsiteX3" fmla="*/ 1104636 w 1254873"/>
                <a:gd name="connsiteY3" fmla="*/ 0 h 1349706"/>
                <a:gd name="connsiteX4" fmla="*/ 1254873 w 1254873"/>
                <a:gd name="connsiteY4" fmla="*/ 958 h 1349706"/>
                <a:gd name="connsiteX5" fmla="*/ 1252329 w 1254873"/>
                <a:gd name="connsiteY5" fmla="*/ 1349706 h 1349706"/>
                <a:gd name="connsiteX6" fmla="*/ 0 w 1254873"/>
                <a:gd name="connsiteY6" fmla="*/ 1349706 h 1349706"/>
                <a:gd name="connsiteX0" fmla="*/ 0 w 1254873"/>
                <a:gd name="connsiteY0" fmla="*/ 1348748 h 1348748"/>
                <a:gd name="connsiteX1" fmla="*/ 229 w 1254873"/>
                <a:gd name="connsiteY1" fmla="*/ 1190846 h 1348748"/>
                <a:gd name="connsiteX2" fmla="*/ 1084755 w 1254873"/>
                <a:gd name="connsiteY2" fmla="*/ 1185531 h 1348748"/>
                <a:gd name="connsiteX3" fmla="*/ 1083374 w 1254873"/>
                <a:gd name="connsiteY3" fmla="*/ 4358 h 1348748"/>
                <a:gd name="connsiteX4" fmla="*/ 1254873 w 1254873"/>
                <a:gd name="connsiteY4" fmla="*/ 0 h 1348748"/>
                <a:gd name="connsiteX5" fmla="*/ 1252329 w 1254873"/>
                <a:gd name="connsiteY5" fmla="*/ 1348748 h 1348748"/>
                <a:gd name="connsiteX6" fmla="*/ 0 w 1254873"/>
                <a:gd name="connsiteY6" fmla="*/ 1348748 h 1348748"/>
                <a:gd name="connsiteX0" fmla="*/ 0 w 1254873"/>
                <a:gd name="connsiteY0" fmla="*/ 1360340 h 1360340"/>
                <a:gd name="connsiteX1" fmla="*/ 229 w 1254873"/>
                <a:gd name="connsiteY1" fmla="*/ 1202438 h 1360340"/>
                <a:gd name="connsiteX2" fmla="*/ 1084755 w 1254873"/>
                <a:gd name="connsiteY2" fmla="*/ 1197123 h 1360340"/>
                <a:gd name="connsiteX3" fmla="*/ 1088693 w 1254873"/>
                <a:gd name="connsiteY3" fmla="*/ 0 h 1360340"/>
                <a:gd name="connsiteX4" fmla="*/ 1254873 w 1254873"/>
                <a:gd name="connsiteY4" fmla="*/ 11592 h 1360340"/>
                <a:gd name="connsiteX5" fmla="*/ 1252329 w 1254873"/>
                <a:gd name="connsiteY5" fmla="*/ 1360340 h 1360340"/>
                <a:gd name="connsiteX6" fmla="*/ 0 w 1254873"/>
                <a:gd name="connsiteY6" fmla="*/ 1360340 h 1360340"/>
                <a:gd name="connsiteX0" fmla="*/ 0 w 1254873"/>
                <a:gd name="connsiteY0" fmla="*/ 1349708 h 1349708"/>
                <a:gd name="connsiteX1" fmla="*/ 229 w 1254873"/>
                <a:gd name="connsiteY1" fmla="*/ 1191806 h 1349708"/>
                <a:gd name="connsiteX2" fmla="*/ 1084755 w 1254873"/>
                <a:gd name="connsiteY2" fmla="*/ 1186491 h 1349708"/>
                <a:gd name="connsiteX3" fmla="*/ 1088696 w 1254873"/>
                <a:gd name="connsiteY3" fmla="*/ 0 h 1349708"/>
                <a:gd name="connsiteX4" fmla="*/ 1254873 w 1254873"/>
                <a:gd name="connsiteY4" fmla="*/ 960 h 1349708"/>
                <a:gd name="connsiteX5" fmla="*/ 1252329 w 1254873"/>
                <a:gd name="connsiteY5" fmla="*/ 1349708 h 1349708"/>
                <a:gd name="connsiteX6" fmla="*/ 0 w 1254873"/>
                <a:gd name="connsiteY6" fmla="*/ 1349708 h 13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4873" h="1349708">
                  <a:moveTo>
                    <a:pt x="0" y="1349708"/>
                  </a:moveTo>
                  <a:cubicBezTo>
                    <a:pt x="76" y="1297074"/>
                    <a:pt x="153" y="1244440"/>
                    <a:pt x="229" y="1191806"/>
                  </a:cubicBezTo>
                  <a:lnTo>
                    <a:pt x="1084755" y="1186491"/>
                  </a:lnTo>
                  <a:cubicBezTo>
                    <a:pt x="1084294" y="702390"/>
                    <a:pt x="1089157" y="484101"/>
                    <a:pt x="1088696" y="0"/>
                  </a:cubicBezTo>
                  <a:lnTo>
                    <a:pt x="1254873" y="960"/>
                  </a:lnTo>
                  <a:lnTo>
                    <a:pt x="1252329" y="1349708"/>
                  </a:lnTo>
                  <a:lnTo>
                    <a:pt x="0" y="1349708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F3141B-46B6-5F77-D7A9-9F95BC9C6DBD}"/>
              </a:ext>
            </a:extLst>
          </p:cNvPr>
          <p:cNvGrpSpPr/>
          <p:nvPr/>
        </p:nvGrpSpPr>
        <p:grpSpPr>
          <a:xfrm>
            <a:off x="351692" y="2631385"/>
            <a:ext cx="3492479" cy="2562043"/>
            <a:chOff x="351692" y="2631385"/>
            <a:chExt cx="3492479" cy="25620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123E13-27B1-417A-27B2-A7E1E558CC07}"/>
                </a:ext>
              </a:extLst>
            </p:cNvPr>
            <p:cNvGrpSpPr/>
            <p:nvPr/>
          </p:nvGrpSpPr>
          <p:grpSpPr>
            <a:xfrm>
              <a:off x="351692" y="2631385"/>
              <a:ext cx="1675890" cy="939248"/>
              <a:chOff x="351692" y="2631385"/>
              <a:chExt cx="1675890" cy="939248"/>
            </a:xfrm>
          </p:grpSpPr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07995410-6048-AC4F-AB6D-AD3672F9A1A7}"/>
                  </a:ext>
                </a:extLst>
              </p:cNvPr>
              <p:cNvSpPr/>
              <p:nvPr/>
            </p:nvSpPr>
            <p:spPr>
              <a:xfrm>
                <a:off x="451413" y="2853882"/>
                <a:ext cx="1484453" cy="642396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689AF0A8-6D54-854D-99D9-F7974C776197}"/>
                  </a:ext>
                </a:extLst>
              </p:cNvPr>
              <p:cNvSpPr/>
              <p:nvPr/>
            </p:nvSpPr>
            <p:spPr>
              <a:xfrm>
                <a:off x="351692" y="2631385"/>
                <a:ext cx="1675890" cy="939248"/>
              </a:xfrm>
              <a:custGeom>
                <a:avLst/>
                <a:gdLst>
                  <a:gd name="connsiteX0" fmla="*/ 0 w 2234520"/>
                  <a:gd name="connsiteY0" fmla="*/ 0 h 1232452"/>
                  <a:gd name="connsiteX1" fmla="*/ 2234520 w 2234520"/>
                  <a:gd name="connsiteY1" fmla="*/ 0 h 1232452"/>
                  <a:gd name="connsiteX2" fmla="*/ 2234520 w 2234520"/>
                  <a:gd name="connsiteY2" fmla="*/ 1232452 h 1232452"/>
                  <a:gd name="connsiteX3" fmla="*/ 0 w 2234520"/>
                  <a:gd name="connsiteY3" fmla="*/ 1232452 h 1232452"/>
                  <a:gd name="connsiteX4" fmla="*/ 0 w 2234520"/>
                  <a:gd name="connsiteY4" fmla="*/ 0 h 1232452"/>
                  <a:gd name="connsiteX0" fmla="*/ 0 w 2234520"/>
                  <a:gd name="connsiteY0" fmla="*/ 19878 h 1252330"/>
                  <a:gd name="connsiteX1" fmla="*/ 1995981 w 2234520"/>
                  <a:gd name="connsiteY1" fmla="*/ 0 h 1252330"/>
                  <a:gd name="connsiteX2" fmla="*/ 2234520 w 2234520"/>
                  <a:gd name="connsiteY2" fmla="*/ 19878 h 1252330"/>
                  <a:gd name="connsiteX3" fmla="*/ 2234520 w 2234520"/>
                  <a:gd name="connsiteY3" fmla="*/ 1252330 h 1252330"/>
                  <a:gd name="connsiteX4" fmla="*/ 0 w 2234520"/>
                  <a:gd name="connsiteY4" fmla="*/ 1252330 h 1252330"/>
                  <a:gd name="connsiteX5" fmla="*/ 0 w 2234520"/>
                  <a:gd name="connsiteY5" fmla="*/ 19878 h 1252330"/>
                  <a:gd name="connsiteX0" fmla="*/ 0 w 2234520"/>
                  <a:gd name="connsiteY0" fmla="*/ 19878 h 1252330"/>
                  <a:gd name="connsiteX1" fmla="*/ 187060 w 2234520"/>
                  <a:gd name="connsiteY1" fmla="*/ 19878 h 1252330"/>
                  <a:gd name="connsiteX2" fmla="*/ 1995981 w 2234520"/>
                  <a:gd name="connsiteY2" fmla="*/ 0 h 1252330"/>
                  <a:gd name="connsiteX3" fmla="*/ 2234520 w 2234520"/>
                  <a:gd name="connsiteY3" fmla="*/ 19878 h 1252330"/>
                  <a:gd name="connsiteX4" fmla="*/ 2234520 w 2234520"/>
                  <a:gd name="connsiteY4" fmla="*/ 1252330 h 1252330"/>
                  <a:gd name="connsiteX5" fmla="*/ 0 w 2234520"/>
                  <a:gd name="connsiteY5" fmla="*/ 1252330 h 1252330"/>
                  <a:gd name="connsiteX6" fmla="*/ 0 w 2234520"/>
                  <a:gd name="connsiteY6" fmla="*/ 19878 h 1252330"/>
                  <a:gd name="connsiteX0" fmla="*/ 0 w 2234520"/>
                  <a:gd name="connsiteY0" fmla="*/ 19878 h 1252330"/>
                  <a:gd name="connsiteX1" fmla="*/ 187060 w 2234520"/>
                  <a:gd name="connsiteY1" fmla="*/ 19878 h 1252330"/>
                  <a:gd name="connsiteX2" fmla="*/ 1439390 w 2234520"/>
                  <a:gd name="connsiteY2" fmla="*/ 19878 h 1252330"/>
                  <a:gd name="connsiteX3" fmla="*/ 1995981 w 2234520"/>
                  <a:gd name="connsiteY3" fmla="*/ 0 h 1252330"/>
                  <a:gd name="connsiteX4" fmla="*/ 2234520 w 2234520"/>
                  <a:gd name="connsiteY4" fmla="*/ 19878 h 1252330"/>
                  <a:gd name="connsiteX5" fmla="*/ 2234520 w 2234520"/>
                  <a:gd name="connsiteY5" fmla="*/ 1252330 h 1252330"/>
                  <a:gd name="connsiteX6" fmla="*/ 0 w 2234520"/>
                  <a:gd name="connsiteY6" fmla="*/ 1252330 h 1252330"/>
                  <a:gd name="connsiteX7" fmla="*/ 0 w 2234520"/>
                  <a:gd name="connsiteY7" fmla="*/ 19878 h 1252330"/>
                  <a:gd name="connsiteX0" fmla="*/ 0 w 2234520"/>
                  <a:gd name="connsiteY0" fmla="*/ 19878 h 1252330"/>
                  <a:gd name="connsiteX1" fmla="*/ 187060 w 2234520"/>
                  <a:gd name="connsiteY1" fmla="*/ 19878 h 1252330"/>
                  <a:gd name="connsiteX2" fmla="*/ 1817077 w 2234520"/>
                  <a:gd name="connsiteY2" fmla="*/ 1053548 h 1252330"/>
                  <a:gd name="connsiteX3" fmla="*/ 1995981 w 2234520"/>
                  <a:gd name="connsiteY3" fmla="*/ 0 h 1252330"/>
                  <a:gd name="connsiteX4" fmla="*/ 2234520 w 2234520"/>
                  <a:gd name="connsiteY4" fmla="*/ 19878 h 1252330"/>
                  <a:gd name="connsiteX5" fmla="*/ 2234520 w 2234520"/>
                  <a:gd name="connsiteY5" fmla="*/ 1252330 h 1252330"/>
                  <a:gd name="connsiteX6" fmla="*/ 0 w 2234520"/>
                  <a:gd name="connsiteY6" fmla="*/ 1252330 h 1252330"/>
                  <a:gd name="connsiteX7" fmla="*/ 0 w 2234520"/>
                  <a:gd name="connsiteY7" fmla="*/ 19878 h 1252330"/>
                  <a:gd name="connsiteX0" fmla="*/ 0 w 2234520"/>
                  <a:gd name="connsiteY0" fmla="*/ 19878 h 1252330"/>
                  <a:gd name="connsiteX1" fmla="*/ 187060 w 2234520"/>
                  <a:gd name="connsiteY1" fmla="*/ 19878 h 1252330"/>
                  <a:gd name="connsiteX2" fmla="*/ 982190 w 2234520"/>
                  <a:gd name="connsiteY2" fmla="*/ 516835 h 1252330"/>
                  <a:gd name="connsiteX3" fmla="*/ 1817077 w 2234520"/>
                  <a:gd name="connsiteY3" fmla="*/ 1053548 h 1252330"/>
                  <a:gd name="connsiteX4" fmla="*/ 1995981 w 2234520"/>
                  <a:gd name="connsiteY4" fmla="*/ 0 h 1252330"/>
                  <a:gd name="connsiteX5" fmla="*/ 2234520 w 2234520"/>
                  <a:gd name="connsiteY5" fmla="*/ 19878 h 1252330"/>
                  <a:gd name="connsiteX6" fmla="*/ 2234520 w 2234520"/>
                  <a:gd name="connsiteY6" fmla="*/ 1252330 h 1252330"/>
                  <a:gd name="connsiteX7" fmla="*/ 0 w 2234520"/>
                  <a:gd name="connsiteY7" fmla="*/ 1252330 h 1252330"/>
                  <a:gd name="connsiteX8" fmla="*/ 0 w 2234520"/>
                  <a:gd name="connsiteY8" fmla="*/ 19878 h 1252330"/>
                  <a:gd name="connsiteX0" fmla="*/ 0 w 2234520"/>
                  <a:gd name="connsiteY0" fmla="*/ 19878 h 1252330"/>
                  <a:gd name="connsiteX1" fmla="*/ 187060 w 2234520"/>
                  <a:gd name="connsiteY1" fmla="*/ 19878 h 1252330"/>
                  <a:gd name="connsiteX2" fmla="*/ 405720 w 2234520"/>
                  <a:gd name="connsiteY2" fmla="*/ 1053548 h 1252330"/>
                  <a:gd name="connsiteX3" fmla="*/ 1817077 w 2234520"/>
                  <a:gd name="connsiteY3" fmla="*/ 1053548 h 1252330"/>
                  <a:gd name="connsiteX4" fmla="*/ 1995981 w 2234520"/>
                  <a:gd name="connsiteY4" fmla="*/ 0 h 1252330"/>
                  <a:gd name="connsiteX5" fmla="*/ 2234520 w 2234520"/>
                  <a:gd name="connsiteY5" fmla="*/ 19878 h 1252330"/>
                  <a:gd name="connsiteX6" fmla="*/ 2234520 w 2234520"/>
                  <a:gd name="connsiteY6" fmla="*/ 1252330 h 1252330"/>
                  <a:gd name="connsiteX7" fmla="*/ 0 w 2234520"/>
                  <a:gd name="connsiteY7" fmla="*/ 1252330 h 1252330"/>
                  <a:gd name="connsiteX8" fmla="*/ 0 w 2234520"/>
                  <a:gd name="connsiteY8" fmla="*/ 19878 h 125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4520" h="1252330">
                    <a:moveTo>
                      <a:pt x="0" y="19878"/>
                    </a:moveTo>
                    <a:lnTo>
                      <a:pt x="187060" y="19878"/>
                    </a:lnTo>
                    <a:lnTo>
                      <a:pt x="405720" y="1053548"/>
                    </a:lnTo>
                    <a:lnTo>
                      <a:pt x="1817077" y="1053548"/>
                    </a:lnTo>
                    <a:lnTo>
                      <a:pt x="1995981" y="0"/>
                    </a:lnTo>
                    <a:lnTo>
                      <a:pt x="2234520" y="19878"/>
                    </a:lnTo>
                    <a:lnTo>
                      <a:pt x="2234520" y="1252330"/>
                    </a:lnTo>
                    <a:lnTo>
                      <a:pt x="0" y="1252330"/>
                    </a:lnTo>
                    <a:lnTo>
                      <a:pt x="0" y="19878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100" b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6530C9-A50E-C240-AFA3-C96C85F70F1B}"/>
                </a:ext>
              </a:extLst>
            </p:cNvPr>
            <p:cNvGrpSpPr/>
            <p:nvPr/>
          </p:nvGrpSpPr>
          <p:grpSpPr>
            <a:xfrm>
              <a:off x="2700530" y="2631387"/>
              <a:ext cx="1012281" cy="941155"/>
              <a:chOff x="2700530" y="2631387"/>
              <a:chExt cx="1012281" cy="941155"/>
            </a:xfrm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84C9A7A6-0801-2644-9FE9-A4E40B50C40E}"/>
                  </a:ext>
                </a:extLst>
              </p:cNvPr>
              <p:cNvSpPr/>
              <p:nvPr/>
            </p:nvSpPr>
            <p:spPr>
              <a:xfrm>
                <a:off x="2769243" y="2732350"/>
                <a:ext cx="876782" cy="763928"/>
              </a:xfrm>
              <a:custGeom>
                <a:avLst/>
                <a:gdLst>
                  <a:gd name="connsiteX0" fmla="*/ 0 w 1169043"/>
                  <a:gd name="connsiteY0" fmla="*/ 0 h 1018571"/>
                  <a:gd name="connsiteX1" fmla="*/ 1169043 w 1169043"/>
                  <a:gd name="connsiteY1" fmla="*/ 0 h 1018571"/>
                  <a:gd name="connsiteX2" fmla="*/ 1169043 w 1169043"/>
                  <a:gd name="connsiteY2" fmla="*/ 1018571 h 1018571"/>
                  <a:gd name="connsiteX3" fmla="*/ 0 w 1169043"/>
                  <a:gd name="connsiteY3" fmla="*/ 1018571 h 1018571"/>
                  <a:gd name="connsiteX4" fmla="*/ 0 w 1169043"/>
                  <a:gd name="connsiteY4" fmla="*/ 0 h 1018571"/>
                  <a:gd name="connsiteX0" fmla="*/ 0 w 1169043"/>
                  <a:gd name="connsiteY0" fmla="*/ 0 h 1018571"/>
                  <a:gd name="connsiteX1" fmla="*/ 1169043 w 1169043"/>
                  <a:gd name="connsiteY1" fmla="*/ 1018571 h 1018571"/>
                  <a:gd name="connsiteX2" fmla="*/ 0 w 1169043"/>
                  <a:gd name="connsiteY2" fmla="*/ 1018571 h 1018571"/>
                  <a:gd name="connsiteX3" fmla="*/ 0 w 1169043"/>
                  <a:gd name="connsiteY3" fmla="*/ 0 h 10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9043" h="1018571">
                    <a:moveTo>
                      <a:pt x="0" y="0"/>
                    </a:moveTo>
                    <a:lnTo>
                      <a:pt x="1169043" y="1018571"/>
                    </a:lnTo>
                    <a:lnTo>
                      <a:pt x="0" y="10185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" name="Triângulo 2">
                <a:extLst>
                  <a:ext uri="{FF2B5EF4-FFF2-40B4-BE49-F238E27FC236}">
                    <a16:creationId xmlns:a16="http://schemas.microsoft.com/office/drawing/2014/main" id="{5C741787-FBC2-544D-B7A0-C649DD39957E}"/>
                  </a:ext>
                </a:extLst>
              </p:cNvPr>
              <p:cNvSpPr/>
              <p:nvPr/>
            </p:nvSpPr>
            <p:spPr>
              <a:xfrm rot="5400000">
                <a:off x="2736093" y="2595824"/>
                <a:ext cx="941155" cy="1012281"/>
              </a:xfrm>
              <a:custGeom>
                <a:avLst/>
                <a:gdLst>
                  <a:gd name="connsiteX0" fmla="*/ 0 w 1252329"/>
                  <a:gd name="connsiteY0" fmla="*/ 1525142 h 1525142"/>
                  <a:gd name="connsiteX1" fmla="*/ 626165 w 1252329"/>
                  <a:gd name="connsiteY1" fmla="*/ 0 h 1525142"/>
                  <a:gd name="connsiteX2" fmla="*/ 1252329 w 1252329"/>
                  <a:gd name="connsiteY2" fmla="*/ 1525142 h 1525142"/>
                  <a:gd name="connsiteX3" fmla="*/ 0 w 1252329"/>
                  <a:gd name="connsiteY3" fmla="*/ 1525142 h 1525142"/>
                  <a:gd name="connsiteX0" fmla="*/ 0 w 1252329"/>
                  <a:gd name="connsiteY0" fmla="*/ 1525142 h 1525142"/>
                  <a:gd name="connsiteX1" fmla="*/ 143769 w 1252329"/>
                  <a:gd name="connsiteY1" fmla="*/ 1181171 h 1525142"/>
                  <a:gd name="connsiteX2" fmla="*/ 626165 w 1252329"/>
                  <a:gd name="connsiteY2" fmla="*/ 0 h 1525142"/>
                  <a:gd name="connsiteX3" fmla="*/ 1252329 w 1252329"/>
                  <a:gd name="connsiteY3" fmla="*/ 1525142 h 1525142"/>
                  <a:gd name="connsiteX4" fmla="*/ 0 w 1252329"/>
                  <a:gd name="connsiteY4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626165 w 1252329"/>
                  <a:gd name="connsiteY2" fmla="*/ 0 h 1525142"/>
                  <a:gd name="connsiteX3" fmla="*/ 1252329 w 1252329"/>
                  <a:gd name="connsiteY3" fmla="*/ 1525142 h 1525142"/>
                  <a:gd name="connsiteX4" fmla="*/ 0 w 1252329"/>
                  <a:gd name="connsiteY4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626165 w 1252329"/>
                  <a:gd name="connsiteY2" fmla="*/ 0 h 1525142"/>
                  <a:gd name="connsiteX3" fmla="*/ 1143229 w 1252329"/>
                  <a:gd name="connsiteY3" fmla="*/ 1255599 h 1525142"/>
                  <a:gd name="connsiteX4" fmla="*/ 1252329 w 1252329"/>
                  <a:gd name="connsiteY4" fmla="*/ 1525142 h 1525142"/>
                  <a:gd name="connsiteX5" fmla="*/ 0 w 1252329"/>
                  <a:gd name="connsiteY5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335155 w 1252329"/>
                  <a:gd name="connsiteY2" fmla="*/ 676124 h 1525142"/>
                  <a:gd name="connsiteX3" fmla="*/ 626165 w 1252329"/>
                  <a:gd name="connsiteY3" fmla="*/ 0 h 1525142"/>
                  <a:gd name="connsiteX4" fmla="*/ 1143229 w 1252329"/>
                  <a:gd name="connsiteY4" fmla="*/ 1255599 h 1525142"/>
                  <a:gd name="connsiteX5" fmla="*/ 1252329 w 1252329"/>
                  <a:gd name="connsiteY5" fmla="*/ 1525142 h 1525142"/>
                  <a:gd name="connsiteX6" fmla="*/ 0 w 1252329"/>
                  <a:gd name="connsiteY6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1153864 w 1252329"/>
                  <a:gd name="connsiteY2" fmla="*/ 1367240 h 1525142"/>
                  <a:gd name="connsiteX3" fmla="*/ 626165 w 1252329"/>
                  <a:gd name="connsiteY3" fmla="*/ 0 h 1525142"/>
                  <a:gd name="connsiteX4" fmla="*/ 1143229 w 1252329"/>
                  <a:gd name="connsiteY4" fmla="*/ 1255599 h 1525142"/>
                  <a:gd name="connsiteX5" fmla="*/ 1252329 w 1252329"/>
                  <a:gd name="connsiteY5" fmla="*/ 1525142 h 1525142"/>
                  <a:gd name="connsiteX6" fmla="*/ 0 w 1252329"/>
                  <a:gd name="connsiteY6" fmla="*/ 1525142 h 152514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143229 w 1252329"/>
                  <a:gd name="connsiteY4" fmla="*/ 150014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252329 w 1252329"/>
                  <a:gd name="connsiteY4" fmla="*/ 1769692 h 1769692"/>
                  <a:gd name="connsiteX5" fmla="*/ 0 w 1252329"/>
                  <a:gd name="connsiteY5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935894 w 1252329"/>
                  <a:gd name="connsiteY4" fmla="*/ 54321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249557 w 1252329"/>
                  <a:gd name="connsiteY4" fmla="*/ 17107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599571 h 1599571"/>
                  <a:gd name="connsiteX1" fmla="*/ 16177 w 1252329"/>
                  <a:gd name="connsiteY1" fmla="*/ 1446986 h 1599571"/>
                  <a:gd name="connsiteX2" fmla="*/ 1153864 w 1252329"/>
                  <a:gd name="connsiteY2" fmla="*/ 1441669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599571 h 1599571"/>
                  <a:gd name="connsiteX1" fmla="*/ 16177 w 1252329"/>
                  <a:gd name="connsiteY1" fmla="*/ 1446986 h 1599571"/>
                  <a:gd name="connsiteX2" fmla="*/ 1106018 w 1252329"/>
                  <a:gd name="connsiteY2" fmla="*/ 1446986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599571 h 1599571"/>
                  <a:gd name="connsiteX1" fmla="*/ 229 w 1252329"/>
                  <a:gd name="connsiteY1" fmla="*/ 1441669 h 1599571"/>
                  <a:gd name="connsiteX2" fmla="*/ 1106018 w 1252329"/>
                  <a:gd name="connsiteY2" fmla="*/ 1446986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604887 h 1604887"/>
                  <a:gd name="connsiteX1" fmla="*/ 229 w 1252329"/>
                  <a:gd name="connsiteY1" fmla="*/ 1446985 h 1604887"/>
                  <a:gd name="connsiteX2" fmla="*/ 1106018 w 1252329"/>
                  <a:gd name="connsiteY2" fmla="*/ 1452302 h 1604887"/>
                  <a:gd name="connsiteX3" fmla="*/ 1104636 w 1252329"/>
                  <a:gd name="connsiteY3" fmla="*/ 0 h 1604887"/>
                  <a:gd name="connsiteX4" fmla="*/ 1249557 w 1252329"/>
                  <a:gd name="connsiteY4" fmla="*/ 6274 h 1604887"/>
                  <a:gd name="connsiteX5" fmla="*/ 1252329 w 1252329"/>
                  <a:gd name="connsiteY5" fmla="*/ 1604887 h 1604887"/>
                  <a:gd name="connsiteX6" fmla="*/ 0 w 1252329"/>
                  <a:gd name="connsiteY6" fmla="*/ 1604887 h 1604887"/>
                  <a:gd name="connsiteX0" fmla="*/ 0 w 1252329"/>
                  <a:gd name="connsiteY0" fmla="*/ 1604887 h 1604887"/>
                  <a:gd name="connsiteX1" fmla="*/ 229 w 1252329"/>
                  <a:gd name="connsiteY1" fmla="*/ 1446985 h 1604887"/>
                  <a:gd name="connsiteX2" fmla="*/ 1106018 w 1252329"/>
                  <a:gd name="connsiteY2" fmla="*/ 1436353 h 1604887"/>
                  <a:gd name="connsiteX3" fmla="*/ 1104636 w 1252329"/>
                  <a:gd name="connsiteY3" fmla="*/ 0 h 1604887"/>
                  <a:gd name="connsiteX4" fmla="*/ 1249557 w 1252329"/>
                  <a:gd name="connsiteY4" fmla="*/ 6274 h 1604887"/>
                  <a:gd name="connsiteX5" fmla="*/ 1252329 w 1252329"/>
                  <a:gd name="connsiteY5" fmla="*/ 1604887 h 1604887"/>
                  <a:gd name="connsiteX6" fmla="*/ 0 w 1252329"/>
                  <a:gd name="connsiteY6" fmla="*/ 1604887 h 1604887"/>
                  <a:gd name="connsiteX0" fmla="*/ 0 w 1252329"/>
                  <a:gd name="connsiteY0" fmla="*/ 1598613 h 1598613"/>
                  <a:gd name="connsiteX1" fmla="*/ 229 w 1252329"/>
                  <a:gd name="connsiteY1" fmla="*/ 1440711 h 1598613"/>
                  <a:gd name="connsiteX2" fmla="*/ 1106018 w 1252329"/>
                  <a:gd name="connsiteY2" fmla="*/ 1430079 h 1598613"/>
                  <a:gd name="connsiteX3" fmla="*/ 1104636 w 1252329"/>
                  <a:gd name="connsiteY3" fmla="*/ 248907 h 1598613"/>
                  <a:gd name="connsiteX4" fmla="*/ 1249557 w 1252329"/>
                  <a:gd name="connsiteY4" fmla="*/ 0 h 1598613"/>
                  <a:gd name="connsiteX5" fmla="*/ 1252329 w 1252329"/>
                  <a:gd name="connsiteY5" fmla="*/ 1598613 h 1598613"/>
                  <a:gd name="connsiteX6" fmla="*/ 0 w 1252329"/>
                  <a:gd name="connsiteY6" fmla="*/ 1598613 h 1598613"/>
                  <a:gd name="connsiteX0" fmla="*/ 0 w 1254873"/>
                  <a:gd name="connsiteY0" fmla="*/ 1349706 h 1349706"/>
                  <a:gd name="connsiteX1" fmla="*/ 229 w 1254873"/>
                  <a:gd name="connsiteY1" fmla="*/ 1191804 h 1349706"/>
                  <a:gd name="connsiteX2" fmla="*/ 1106018 w 1254873"/>
                  <a:gd name="connsiteY2" fmla="*/ 1181172 h 1349706"/>
                  <a:gd name="connsiteX3" fmla="*/ 1104636 w 1254873"/>
                  <a:gd name="connsiteY3" fmla="*/ 0 h 1349706"/>
                  <a:gd name="connsiteX4" fmla="*/ 1254873 w 1254873"/>
                  <a:gd name="connsiteY4" fmla="*/ 958 h 1349706"/>
                  <a:gd name="connsiteX5" fmla="*/ 1252329 w 1254873"/>
                  <a:gd name="connsiteY5" fmla="*/ 1349706 h 1349706"/>
                  <a:gd name="connsiteX6" fmla="*/ 0 w 1254873"/>
                  <a:gd name="connsiteY6" fmla="*/ 1349706 h 1349706"/>
                  <a:gd name="connsiteX0" fmla="*/ 0 w 1254873"/>
                  <a:gd name="connsiteY0" fmla="*/ 1349706 h 1349706"/>
                  <a:gd name="connsiteX1" fmla="*/ 229 w 1254873"/>
                  <a:gd name="connsiteY1" fmla="*/ 1191804 h 1349706"/>
                  <a:gd name="connsiteX2" fmla="*/ 1084755 w 1254873"/>
                  <a:gd name="connsiteY2" fmla="*/ 1186489 h 1349706"/>
                  <a:gd name="connsiteX3" fmla="*/ 1104636 w 1254873"/>
                  <a:gd name="connsiteY3" fmla="*/ 0 h 1349706"/>
                  <a:gd name="connsiteX4" fmla="*/ 1254873 w 1254873"/>
                  <a:gd name="connsiteY4" fmla="*/ 958 h 1349706"/>
                  <a:gd name="connsiteX5" fmla="*/ 1252329 w 1254873"/>
                  <a:gd name="connsiteY5" fmla="*/ 1349706 h 1349706"/>
                  <a:gd name="connsiteX6" fmla="*/ 0 w 1254873"/>
                  <a:gd name="connsiteY6" fmla="*/ 1349706 h 1349706"/>
                  <a:gd name="connsiteX0" fmla="*/ 0 w 1254873"/>
                  <a:gd name="connsiteY0" fmla="*/ 1348748 h 1348748"/>
                  <a:gd name="connsiteX1" fmla="*/ 229 w 1254873"/>
                  <a:gd name="connsiteY1" fmla="*/ 1190846 h 1348748"/>
                  <a:gd name="connsiteX2" fmla="*/ 1084755 w 1254873"/>
                  <a:gd name="connsiteY2" fmla="*/ 1185531 h 1348748"/>
                  <a:gd name="connsiteX3" fmla="*/ 1083374 w 1254873"/>
                  <a:gd name="connsiteY3" fmla="*/ 4358 h 1348748"/>
                  <a:gd name="connsiteX4" fmla="*/ 1254873 w 1254873"/>
                  <a:gd name="connsiteY4" fmla="*/ 0 h 1348748"/>
                  <a:gd name="connsiteX5" fmla="*/ 1252329 w 1254873"/>
                  <a:gd name="connsiteY5" fmla="*/ 1348748 h 1348748"/>
                  <a:gd name="connsiteX6" fmla="*/ 0 w 1254873"/>
                  <a:gd name="connsiteY6" fmla="*/ 1348748 h 1348748"/>
                  <a:gd name="connsiteX0" fmla="*/ 0 w 1254873"/>
                  <a:gd name="connsiteY0" fmla="*/ 1360340 h 1360340"/>
                  <a:gd name="connsiteX1" fmla="*/ 229 w 1254873"/>
                  <a:gd name="connsiteY1" fmla="*/ 1202438 h 1360340"/>
                  <a:gd name="connsiteX2" fmla="*/ 1084755 w 1254873"/>
                  <a:gd name="connsiteY2" fmla="*/ 1197123 h 1360340"/>
                  <a:gd name="connsiteX3" fmla="*/ 1088693 w 1254873"/>
                  <a:gd name="connsiteY3" fmla="*/ 0 h 1360340"/>
                  <a:gd name="connsiteX4" fmla="*/ 1254873 w 1254873"/>
                  <a:gd name="connsiteY4" fmla="*/ 11592 h 1360340"/>
                  <a:gd name="connsiteX5" fmla="*/ 1252329 w 1254873"/>
                  <a:gd name="connsiteY5" fmla="*/ 1360340 h 1360340"/>
                  <a:gd name="connsiteX6" fmla="*/ 0 w 1254873"/>
                  <a:gd name="connsiteY6" fmla="*/ 1360340 h 1360340"/>
                  <a:gd name="connsiteX0" fmla="*/ 0 w 1254873"/>
                  <a:gd name="connsiteY0" fmla="*/ 1349708 h 1349708"/>
                  <a:gd name="connsiteX1" fmla="*/ 229 w 1254873"/>
                  <a:gd name="connsiteY1" fmla="*/ 1191806 h 1349708"/>
                  <a:gd name="connsiteX2" fmla="*/ 1084755 w 1254873"/>
                  <a:gd name="connsiteY2" fmla="*/ 1186491 h 1349708"/>
                  <a:gd name="connsiteX3" fmla="*/ 1088696 w 1254873"/>
                  <a:gd name="connsiteY3" fmla="*/ 0 h 1349708"/>
                  <a:gd name="connsiteX4" fmla="*/ 1254873 w 1254873"/>
                  <a:gd name="connsiteY4" fmla="*/ 960 h 1349708"/>
                  <a:gd name="connsiteX5" fmla="*/ 1252329 w 1254873"/>
                  <a:gd name="connsiteY5" fmla="*/ 1349708 h 1349708"/>
                  <a:gd name="connsiteX6" fmla="*/ 0 w 1254873"/>
                  <a:gd name="connsiteY6" fmla="*/ 1349708 h 134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4873" h="1349708">
                    <a:moveTo>
                      <a:pt x="0" y="1349708"/>
                    </a:moveTo>
                    <a:cubicBezTo>
                      <a:pt x="76" y="1297074"/>
                      <a:pt x="153" y="1244440"/>
                      <a:pt x="229" y="1191806"/>
                    </a:cubicBezTo>
                    <a:lnTo>
                      <a:pt x="1084755" y="1186491"/>
                    </a:lnTo>
                    <a:cubicBezTo>
                      <a:pt x="1084294" y="702390"/>
                      <a:pt x="1089157" y="484101"/>
                      <a:pt x="1088696" y="0"/>
                    </a:cubicBezTo>
                    <a:lnTo>
                      <a:pt x="1254873" y="960"/>
                    </a:lnTo>
                    <a:lnTo>
                      <a:pt x="1252329" y="1349708"/>
                    </a:lnTo>
                    <a:lnTo>
                      <a:pt x="0" y="1349708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100" b="1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04C228-D365-7997-A6CE-6C036C8887A9}"/>
                </a:ext>
              </a:extLst>
            </p:cNvPr>
            <p:cNvGrpSpPr/>
            <p:nvPr/>
          </p:nvGrpSpPr>
          <p:grpSpPr>
            <a:xfrm>
              <a:off x="2892109" y="3597240"/>
              <a:ext cx="952062" cy="981665"/>
              <a:chOff x="2892109" y="3597240"/>
              <a:chExt cx="952062" cy="981665"/>
            </a:xfrm>
          </p:grpSpPr>
          <p:sp>
            <p:nvSpPr>
              <p:cNvPr id="35" name="Retângulo 9">
                <a:extLst>
                  <a:ext uri="{FF2B5EF4-FFF2-40B4-BE49-F238E27FC236}">
                    <a16:creationId xmlns:a16="http://schemas.microsoft.com/office/drawing/2014/main" id="{FEBAEA18-FAAA-BF4F-AE7A-7B8A5129C614}"/>
                  </a:ext>
                </a:extLst>
              </p:cNvPr>
              <p:cNvSpPr/>
              <p:nvPr/>
            </p:nvSpPr>
            <p:spPr>
              <a:xfrm rot="19032853">
                <a:off x="2967389" y="3714789"/>
                <a:ext cx="876782" cy="763928"/>
              </a:xfrm>
              <a:custGeom>
                <a:avLst/>
                <a:gdLst>
                  <a:gd name="connsiteX0" fmla="*/ 0 w 1169043"/>
                  <a:gd name="connsiteY0" fmla="*/ 0 h 1018571"/>
                  <a:gd name="connsiteX1" fmla="*/ 1169043 w 1169043"/>
                  <a:gd name="connsiteY1" fmla="*/ 0 h 1018571"/>
                  <a:gd name="connsiteX2" fmla="*/ 1169043 w 1169043"/>
                  <a:gd name="connsiteY2" fmla="*/ 1018571 h 1018571"/>
                  <a:gd name="connsiteX3" fmla="*/ 0 w 1169043"/>
                  <a:gd name="connsiteY3" fmla="*/ 1018571 h 1018571"/>
                  <a:gd name="connsiteX4" fmla="*/ 0 w 1169043"/>
                  <a:gd name="connsiteY4" fmla="*/ 0 h 1018571"/>
                  <a:gd name="connsiteX0" fmla="*/ 0 w 1169043"/>
                  <a:gd name="connsiteY0" fmla="*/ 0 h 1018571"/>
                  <a:gd name="connsiteX1" fmla="*/ 1169043 w 1169043"/>
                  <a:gd name="connsiteY1" fmla="*/ 1018571 h 1018571"/>
                  <a:gd name="connsiteX2" fmla="*/ 0 w 1169043"/>
                  <a:gd name="connsiteY2" fmla="*/ 1018571 h 1018571"/>
                  <a:gd name="connsiteX3" fmla="*/ 0 w 1169043"/>
                  <a:gd name="connsiteY3" fmla="*/ 0 h 10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9043" h="1018571">
                    <a:moveTo>
                      <a:pt x="0" y="0"/>
                    </a:moveTo>
                    <a:lnTo>
                      <a:pt x="1169043" y="1018571"/>
                    </a:lnTo>
                    <a:lnTo>
                      <a:pt x="0" y="10185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33" name="Triângulo 2">
                <a:extLst>
                  <a:ext uri="{FF2B5EF4-FFF2-40B4-BE49-F238E27FC236}">
                    <a16:creationId xmlns:a16="http://schemas.microsoft.com/office/drawing/2014/main" id="{13269D37-FCA9-604C-BC1B-D59277C360D4}"/>
                  </a:ext>
                </a:extLst>
              </p:cNvPr>
              <p:cNvSpPr/>
              <p:nvPr/>
            </p:nvSpPr>
            <p:spPr>
              <a:xfrm rot="2629285">
                <a:off x="2892109" y="3597240"/>
                <a:ext cx="940529" cy="981665"/>
              </a:xfrm>
              <a:custGeom>
                <a:avLst/>
                <a:gdLst>
                  <a:gd name="connsiteX0" fmla="*/ 0 w 1252329"/>
                  <a:gd name="connsiteY0" fmla="*/ 1525142 h 1525142"/>
                  <a:gd name="connsiteX1" fmla="*/ 626165 w 1252329"/>
                  <a:gd name="connsiteY1" fmla="*/ 0 h 1525142"/>
                  <a:gd name="connsiteX2" fmla="*/ 1252329 w 1252329"/>
                  <a:gd name="connsiteY2" fmla="*/ 1525142 h 1525142"/>
                  <a:gd name="connsiteX3" fmla="*/ 0 w 1252329"/>
                  <a:gd name="connsiteY3" fmla="*/ 1525142 h 1525142"/>
                  <a:gd name="connsiteX0" fmla="*/ 0 w 1252329"/>
                  <a:gd name="connsiteY0" fmla="*/ 1525142 h 1525142"/>
                  <a:gd name="connsiteX1" fmla="*/ 143769 w 1252329"/>
                  <a:gd name="connsiteY1" fmla="*/ 1181171 h 1525142"/>
                  <a:gd name="connsiteX2" fmla="*/ 626165 w 1252329"/>
                  <a:gd name="connsiteY2" fmla="*/ 0 h 1525142"/>
                  <a:gd name="connsiteX3" fmla="*/ 1252329 w 1252329"/>
                  <a:gd name="connsiteY3" fmla="*/ 1525142 h 1525142"/>
                  <a:gd name="connsiteX4" fmla="*/ 0 w 1252329"/>
                  <a:gd name="connsiteY4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626165 w 1252329"/>
                  <a:gd name="connsiteY2" fmla="*/ 0 h 1525142"/>
                  <a:gd name="connsiteX3" fmla="*/ 1252329 w 1252329"/>
                  <a:gd name="connsiteY3" fmla="*/ 1525142 h 1525142"/>
                  <a:gd name="connsiteX4" fmla="*/ 0 w 1252329"/>
                  <a:gd name="connsiteY4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626165 w 1252329"/>
                  <a:gd name="connsiteY2" fmla="*/ 0 h 1525142"/>
                  <a:gd name="connsiteX3" fmla="*/ 1143229 w 1252329"/>
                  <a:gd name="connsiteY3" fmla="*/ 1255599 h 1525142"/>
                  <a:gd name="connsiteX4" fmla="*/ 1252329 w 1252329"/>
                  <a:gd name="connsiteY4" fmla="*/ 1525142 h 1525142"/>
                  <a:gd name="connsiteX5" fmla="*/ 0 w 1252329"/>
                  <a:gd name="connsiteY5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335155 w 1252329"/>
                  <a:gd name="connsiteY2" fmla="*/ 676124 h 1525142"/>
                  <a:gd name="connsiteX3" fmla="*/ 626165 w 1252329"/>
                  <a:gd name="connsiteY3" fmla="*/ 0 h 1525142"/>
                  <a:gd name="connsiteX4" fmla="*/ 1143229 w 1252329"/>
                  <a:gd name="connsiteY4" fmla="*/ 1255599 h 1525142"/>
                  <a:gd name="connsiteX5" fmla="*/ 1252329 w 1252329"/>
                  <a:gd name="connsiteY5" fmla="*/ 1525142 h 1525142"/>
                  <a:gd name="connsiteX6" fmla="*/ 0 w 1252329"/>
                  <a:gd name="connsiteY6" fmla="*/ 1525142 h 1525142"/>
                  <a:gd name="connsiteX0" fmla="*/ 0 w 1252329"/>
                  <a:gd name="connsiteY0" fmla="*/ 1525142 h 1525142"/>
                  <a:gd name="connsiteX1" fmla="*/ 16177 w 1252329"/>
                  <a:gd name="connsiteY1" fmla="*/ 1372557 h 1525142"/>
                  <a:gd name="connsiteX2" fmla="*/ 1153864 w 1252329"/>
                  <a:gd name="connsiteY2" fmla="*/ 1367240 h 1525142"/>
                  <a:gd name="connsiteX3" fmla="*/ 626165 w 1252329"/>
                  <a:gd name="connsiteY3" fmla="*/ 0 h 1525142"/>
                  <a:gd name="connsiteX4" fmla="*/ 1143229 w 1252329"/>
                  <a:gd name="connsiteY4" fmla="*/ 1255599 h 1525142"/>
                  <a:gd name="connsiteX5" fmla="*/ 1252329 w 1252329"/>
                  <a:gd name="connsiteY5" fmla="*/ 1525142 h 1525142"/>
                  <a:gd name="connsiteX6" fmla="*/ 0 w 1252329"/>
                  <a:gd name="connsiteY6" fmla="*/ 1525142 h 152514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143229 w 1252329"/>
                  <a:gd name="connsiteY4" fmla="*/ 150014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252329 w 1252329"/>
                  <a:gd name="connsiteY4" fmla="*/ 1769692 h 1769692"/>
                  <a:gd name="connsiteX5" fmla="*/ 0 w 1252329"/>
                  <a:gd name="connsiteY5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935894 w 1252329"/>
                  <a:gd name="connsiteY4" fmla="*/ 54321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769692 h 1769692"/>
                  <a:gd name="connsiteX1" fmla="*/ 16177 w 1252329"/>
                  <a:gd name="connsiteY1" fmla="*/ 1617107 h 1769692"/>
                  <a:gd name="connsiteX2" fmla="*/ 1153864 w 1252329"/>
                  <a:gd name="connsiteY2" fmla="*/ 1611790 h 1769692"/>
                  <a:gd name="connsiteX3" fmla="*/ 785656 w 1252329"/>
                  <a:gd name="connsiteY3" fmla="*/ 0 h 1769692"/>
                  <a:gd name="connsiteX4" fmla="*/ 1249557 w 1252329"/>
                  <a:gd name="connsiteY4" fmla="*/ 171079 h 1769692"/>
                  <a:gd name="connsiteX5" fmla="*/ 1252329 w 1252329"/>
                  <a:gd name="connsiteY5" fmla="*/ 1769692 h 1769692"/>
                  <a:gd name="connsiteX6" fmla="*/ 0 w 1252329"/>
                  <a:gd name="connsiteY6" fmla="*/ 1769692 h 1769692"/>
                  <a:gd name="connsiteX0" fmla="*/ 0 w 1252329"/>
                  <a:gd name="connsiteY0" fmla="*/ 1599571 h 1599571"/>
                  <a:gd name="connsiteX1" fmla="*/ 16177 w 1252329"/>
                  <a:gd name="connsiteY1" fmla="*/ 1446986 h 1599571"/>
                  <a:gd name="connsiteX2" fmla="*/ 1153864 w 1252329"/>
                  <a:gd name="connsiteY2" fmla="*/ 1441669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599571 h 1599571"/>
                  <a:gd name="connsiteX1" fmla="*/ 16177 w 1252329"/>
                  <a:gd name="connsiteY1" fmla="*/ 1446986 h 1599571"/>
                  <a:gd name="connsiteX2" fmla="*/ 1106018 w 1252329"/>
                  <a:gd name="connsiteY2" fmla="*/ 1446986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599571 h 1599571"/>
                  <a:gd name="connsiteX1" fmla="*/ 229 w 1252329"/>
                  <a:gd name="connsiteY1" fmla="*/ 1441669 h 1599571"/>
                  <a:gd name="connsiteX2" fmla="*/ 1106018 w 1252329"/>
                  <a:gd name="connsiteY2" fmla="*/ 1446986 h 1599571"/>
                  <a:gd name="connsiteX3" fmla="*/ 1088687 w 1252329"/>
                  <a:gd name="connsiteY3" fmla="*/ 0 h 1599571"/>
                  <a:gd name="connsiteX4" fmla="*/ 1249557 w 1252329"/>
                  <a:gd name="connsiteY4" fmla="*/ 958 h 1599571"/>
                  <a:gd name="connsiteX5" fmla="*/ 1252329 w 1252329"/>
                  <a:gd name="connsiteY5" fmla="*/ 1599571 h 1599571"/>
                  <a:gd name="connsiteX6" fmla="*/ 0 w 1252329"/>
                  <a:gd name="connsiteY6" fmla="*/ 1599571 h 1599571"/>
                  <a:gd name="connsiteX0" fmla="*/ 0 w 1252329"/>
                  <a:gd name="connsiteY0" fmla="*/ 1604887 h 1604887"/>
                  <a:gd name="connsiteX1" fmla="*/ 229 w 1252329"/>
                  <a:gd name="connsiteY1" fmla="*/ 1446985 h 1604887"/>
                  <a:gd name="connsiteX2" fmla="*/ 1106018 w 1252329"/>
                  <a:gd name="connsiteY2" fmla="*/ 1452302 h 1604887"/>
                  <a:gd name="connsiteX3" fmla="*/ 1104636 w 1252329"/>
                  <a:gd name="connsiteY3" fmla="*/ 0 h 1604887"/>
                  <a:gd name="connsiteX4" fmla="*/ 1249557 w 1252329"/>
                  <a:gd name="connsiteY4" fmla="*/ 6274 h 1604887"/>
                  <a:gd name="connsiteX5" fmla="*/ 1252329 w 1252329"/>
                  <a:gd name="connsiteY5" fmla="*/ 1604887 h 1604887"/>
                  <a:gd name="connsiteX6" fmla="*/ 0 w 1252329"/>
                  <a:gd name="connsiteY6" fmla="*/ 1604887 h 1604887"/>
                  <a:gd name="connsiteX0" fmla="*/ 0 w 1252329"/>
                  <a:gd name="connsiteY0" fmla="*/ 1604887 h 1604887"/>
                  <a:gd name="connsiteX1" fmla="*/ 229 w 1252329"/>
                  <a:gd name="connsiteY1" fmla="*/ 1446985 h 1604887"/>
                  <a:gd name="connsiteX2" fmla="*/ 1106018 w 1252329"/>
                  <a:gd name="connsiteY2" fmla="*/ 1436353 h 1604887"/>
                  <a:gd name="connsiteX3" fmla="*/ 1104636 w 1252329"/>
                  <a:gd name="connsiteY3" fmla="*/ 0 h 1604887"/>
                  <a:gd name="connsiteX4" fmla="*/ 1249557 w 1252329"/>
                  <a:gd name="connsiteY4" fmla="*/ 6274 h 1604887"/>
                  <a:gd name="connsiteX5" fmla="*/ 1252329 w 1252329"/>
                  <a:gd name="connsiteY5" fmla="*/ 1604887 h 1604887"/>
                  <a:gd name="connsiteX6" fmla="*/ 0 w 1252329"/>
                  <a:gd name="connsiteY6" fmla="*/ 1604887 h 1604887"/>
                  <a:gd name="connsiteX0" fmla="*/ 0 w 1252329"/>
                  <a:gd name="connsiteY0" fmla="*/ 1598613 h 1598613"/>
                  <a:gd name="connsiteX1" fmla="*/ 229 w 1252329"/>
                  <a:gd name="connsiteY1" fmla="*/ 1440711 h 1598613"/>
                  <a:gd name="connsiteX2" fmla="*/ 1106018 w 1252329"/>
                  <a:gd name="connsiteY2" fmla="*/ 1430079 h 1598613"/>
                  <a:gd name="connsiteX3" fmla="*/ 1104636 w 1252329"/>
                  <a:gd name="connsiteY3" fmla="*/ 248907 h 1598613"/>
                  <a:gd name="connsiteX4" fmla="*/ 1249557 w 1252329"/>
                  <a:gd name="connsiteY4" fmla="*/ 0 h 1598613"/>
                  <a:gd name="connsiteX5" fmla="*/ 1252329 w 1252329"/>
                  <a:gd name="connsiteY5" fmla="*/ 1598613 h 1598613"/>
                  <a:gd name="connsiteX6" fmla="*/ 0 w 1252329"/>
                  <a:gd name="connsiteY6" fmla="*/ 1598613 h 1598613"/>
                  <a:gd name="connsiteX0" fmla="*/ 0 w 1254873"/>
                  <a:gd name="connsiteY0" fmla="*/ 1349706 h 1349706"/>
                  <a:gd name="connsiteX1" fmla="*/ 229 w 1254873"/>
                  <a:gd name="connsiteY1" fmla="*/ 1191804 h 1349706"/>
                  <a:gd name="connsiteX2" fmla="*/ 1106018 w 1254873"/>
                  <a:gd name="connsiteY2" fmla="*/ 1181172 h 1349706"/>
                  <a:gd name="connsiteX3" fmla="*/ 1104636 w 1254873"/>
                  <a:gd name="connsiteY3" fmla="*/ 0 h 1349706"/>
                  <a:gd name="connsiteX4" fmla="*/ 1254873 w 1254873"/>
                  <a:gd name="connsiteY4" fmla="*/ 958 h 1349706"/>
                  <a:gd name="connsiteX5" fmla="*/ 1252329 w 1254873"/>
                  <a:gd name="connsiteY5" fmla="*/ 1349706 h 1349706"/>
                  <a:gd name="connsiteX6" fmla="*/ 0 w 1254873"/>
                  <a:gd name="connsiteY6" fmla="*/ 1349706 h 1349706"/>
                  <a:gd name="connsiteX0" fmla="*/ 0 w 1254873"/>
                  <a:gd name="connsiteY0" fmla="*/ 1349706 h 1349706"/>
                  <a:gd name="connsiteX1" fmla="*/ 229 w 1254873"/>
                  <a:gd name="connsiteY1" fmla="*/ 1191804 h 1349706"/>
                  <a:gd name="connsiteX2" fmla="*/ 1084755 w 1254873"/>
                  <a:gd name="connsiteY2" fmla="*/ 1186489 h 1349706"/>
                  <a:gd name="connsiteX3" fmla="*/ 1104636 w 1254873"/>
                  <a:gd name="connsiteY3" fmla="*/ 0 h 1349706"/>
                  <a:gd name="connsiteX4" fmla="*/ 1254873 w 1254873"/>
                  <a:gd name="connsiteY4" fmla="*/ 958 h 1349706"/>
                  <a:gd name="connsiteX5" fmla="*/ 1252329 w 1254873"/>
                  <a:gd name="connsiteY5" fmla="*/ 1349706 h 1349706"/>
                  <a:gd name="connsiteX6" fmla="*/ 0 w 1254873"/>
                  <a:gd name="connsiteY6" fmla="*/ 1349706 h 1349706"/>
                  <a:gd name="connsiteX0" fmla="*/ 0 w 1254873"/>
                  <a:gd name="connsiteY0" fmla="*/ 1348748 h 1348748"/>
                  <a:gd name="connsiteX1" fmla="*/ 229 w 1254873"/>
                  <a:gd name="connsiteY1" fmla="*/ 1190846 h 1348748"/>
                  <a:gd name="connsiteX2" fmla="*/ 1084755 w 1254873"/>
                  <a:gd name="connsiteY2" fmla="*/ 1185531 h 1348748"/>
                  <a:gd name="connsiteX3" fmla="*/ 1083374 w 1254873"/>
                  <a:gd name="connsiteY3" fmla="*/ 4358 h 1348748"/>
                  <a:gd name="connsiteX4" fmla="*/ 1254873 w 1254873"/>
                  <a:gd name="connsiteY4" fmla="*/ 0 h 1348748"/>
                  <a:gd name="connsiteX5" fmla="*/ 1252329 w 1254873"/>
                  <a:gd name="connsiteY5" fmla="*/ 1348748 h 1348748"/>
                  <a:gd name="connsiteX6" fmla="*/ 0 w 1254873"/>
                  <a:gd name="connsiteY6" fmla="*/ 1348748 h 1348748"/>
                  <a:gd name="connsiteX0" fmla="*/ 0 w 1254873"/>
                  <a:gd name="connsiteY0" fmla="*/ 1360340 h 1360340"/>
                  <a:gd name="connsiteX1" fmla="*/ 229 w 1254873"/>
                  <a:gd name="connsiteY1" fmla="*/ 1202438 h 1360340"/>
                  <a:gd name="connsiteX2" fmla="*/ 1084755 w 1254873"/>
                  <a:gd name="connsiteY2" fmla="*/ 1197123 h 1360340"/>
                  <a:gd name="connsiteX3" fmla="*/ 1088693 w 1254873"/>
                  <a:gd name="connsiteY3" fmla="*/ 0 h 1360340"/>
                  <a:gd name="connsiteX4" fmla="*/ 1254873 w 1254873"/>
                  <a:gd name="connsiteY4" fmla="*/ 11592 h 1360340"/>
                  <a:gd name="connsiteX5" fmla="*/ 1252329 w 1254873"/>
                  <a:gd name="connsiteY5" fmla="*/ 1360340 h 1360340"/>
                  <a:gd name="connsiteX6" fmla="*/ 0 w 1254873"/>
                  <a:gd name="connsiteY6" fmla="*/ 1360340 h 1360340"/>
                  <a:gd name="connsiteX0" fmla="*/ 0 w 1254873"/>
                  <a:gd name="connsiteY0" fmla="*/ 1349708 h 1349708"/>
                  <a:gd name="connsiteX1" fmla="*/ 229 w 1254873"/>
                  <a:gd name="connsiteY1" fmla="*/ 1191806 h 1349708"/>
                  <a:gd name="connsiteX2" fmla="*/ 1084755 w 1254873"/>
                  <a:gd name="connsiteY2" fmla="*/ 1186491 h 1349708"/>
                  <a:gd name="connsiteX3" fmla="*/ 1088696 w 1254873"/>
                  <a:gd name="connsiteY3" fmla="*/ 0 h 1349708"/>
                  <a:gd name="connsiteX4" fmla="*/ 1254873 w 1254873"/>
                  <a:gd name="connsiteY4" fmla="*/ 960 h 1349708"/>
                  <a:gd name="connsiteX5" fmla="*/ 1252329 w 1254873"/>
                  <a:gd name="connsiteY5" fmla="*/ 1349708 h 1349708"/>
                  <a:gd name="connsiteX6" fmla="*/ 0 w 1254873"/>
                  <a:gd name="connsiteY6" fmla="*/ 1349708 h 1349708"/>
                  <a:gd name="connsiteX0" fmla="*/ 0 w 1254873"/>
                  <a:gd name="connsiteY0" fmla="*/ 1348748 h 1348748"/>
                  <a:gd name="connsiteX1" fmla="*/ 229 w 1254873"/>
                  <a:gd name="connsiteY1" fmla="*/ 1190846 h 1348748"/>
                  <a:gd name="connsiteX2" fmla="*/ 1084755 w 1254873"/>
                  <a:gd name="connsiteY2" fmla="*/ 1185531 h 1348748"/>
                  <a:gd name="connsiteX3" fmla="*/ 1103130 w 1254873"/>
                  <a:gd name="connsiteY3" fmla="*/ 2236 h 1348748"/>
                  <a:gd name="connsiteX4" fmla="*/ 1254873 w 1254873"/>
                  <a:gd name="connsiteY4" fmla="*/ 0 h 1348748"/>
                  <a:gd name="connsiteX5" fmla="*/ 1252329 w 1254873"/>
                  <a:gd name="connsiteY5" fmla="*/ 1348748 h 1348748"/>
                  <a:gd name="connsiteX6" fmla="*/ 0 w 1254873"/>
                  <a:gd name="connsiteY6" fmla="*/ 1348748 h 1348748"/>
                  <a:gd name="connsiteX0" fmla="*/ 0 w 1254873"/>
                  <a:gd name="connsiteY0" fmla="*/ 1348748 h 1348748"/>
                  <a:gd name="connsiteX1" fmla="*/ 229 w 1254873"/>
                  <a:gd name="connsiteY1" fmla="*/ 1190846 h 1348748"/>
                  <a:gd name="connsiteX2" fmla="*/ 1096232 w 1254873"/>
                  <a:gd name="connsiteY2" fmla="*/ 1191568 h 1348748"/>
                  <a:gd name="connsiteX3" fmla="*/ 1103130 w 1254873"/>
                  <a:gd name="connsiteY3" fmla="*/ 2236 h 1348748"/>
                  <a:gd name="connsiteX4" fmla="*/ 1254873 w 1254873"/>
                  <a:gd name="connsiteY4" fmla="*/ 0 h 1348748"/>
                  <a:gd name="connsiteX5" fmla="*/ 1252329 w 1254873"/>
                  <a:gd name="connsiteY5" fmla="*/ 1348748 h 1348748"/>
                  <a:gd name="connsiteX6" fmla="*/ 0 w 1254873"/>
                  <a:gd name="connsiteY6" fmla="*/ 1348748 h 1348748"/>
                  <a:gd name="connsiteX0" fmla="*/ 0 w 1254038"/>
                  <a:gd name="connsiteY0" fmla="*/ 1346512 h 1346512"/>
                  <a:gd name="connsiteX1" fmla="*/ 229 w 1254038"/>
                  <a:gd name="connsiteY1" fmla="*/ 1188610 h 1346512"/>
                  <a:gd name="connsiteX2" fmla="*/ 1096232 w 1254038"/>
                  <a:gd name="connsiteY2" fmla="*/ 1189332 h 1346512"/>
                  <a:gd name="connsiteX3" fmla="*/ 1103130 w 1254038"/>
                  <a:gd name="connsiteY3" fmla="*/ 0 h 1346512"/>
                  <a:gd name="connsiteX4" fmla="*/ 1254038 w 1254038"/>
                  <a:gd name="connsiteY4" fmla="*/ 38348 h 1346512"/>
                  <a:gd name="connsiteX5" fmla="*/ 1252329 w 1254038"/>
                  <a:gd name="connsiteY5" fmla="*/ 1346512 h 1346512"/>
                  <a:gd name="connsiteX6" fmla="*/ 0 w 1254038"/>
                  <a:gd name="connsiteY6" fmla="*/ 1346512 h 1346512"/>
                  <a:gd name="connsiteX0" fmla="*/ 0 w 1254038"/>
                  <a:gd name="connsiteY0" fmla="*/ 1308887 h 1308887"/>
                  <a:gd name="connsiteX1" fmla="*/ 229 w 1254038"/>
                  <a:gd name="connsiteY1" fmla="*/ 1150985 h 1308887"/>
                  <a:gd name="connsiteX2" fmla="*/ 1096232 w 1254038"/>
                  <a:gd name="connsiteY2" fmla="*/ 1151707 h 1308887"/>
                  <a:gd name="connsiteX3" fmla="*/ 1099457 w 1254038"/>
                  <a:gd name="connsiteY3" fmla="*/ 0 h 1308887"/>
                  <a:gd name="connsiteX4" fmla="*/ 1254038 w 1254038"/>
                  <a:gd name="connsiteY4" fmla="*/ 723 h 1308887"/>
                  <a:gd name="connsiteX5" fmla="*/ 1252329 w 1254038"/>
                  <a:gd name="connsiteY5" fmla="*/ 1308887 h 1308887"/>
                  <a:gd name="connsiteX6" fmla="*/ 0 w 1254038"/>
                  <a:gd name="connsiteY6" fmla="*/ 1308887 h 130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4038" h="1308887">
                    <a:moveTo>
                      <a:pt x="0" y="1308887"/>
                    </a:moveTo>
                    <a:cubicBezTo>
                      <a:pt x="76" y="1256253"/>
                      <a:pt x="153" y="1203619"/>
                      <a:pt x="229" y="1150985"/>
                    </a:cubicBezTo>
                    <a:lnTo>
                      <a:pt x="1096232" y="1151707"/>
                    </a:lnTo>
                    <a:cubicBezTo>
                      <a:pt x="1095771" y="667606"/>
                      <a:pt x="1099918" y="484101"/>
                      <a:pt x="1099457" y="0"/>
                    </a:cubicBezTo>
                    <a:lnTo>
                      <a:pt x="1254038" y="723"/>
                    </a:lnTo>
                    <a:cubicBezTo>
                      <a:pt x="1253468" y="436778"/>
                      <a:pt x="1252899" y="872832"/>
                      <a:pt x="1252329" y="1308887"/>
                    </a:cubicBezTo>
                    <a:lnTo>
                      <a:pt x="0" y="1308887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100" b="1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0816AB0E-01CC-E841-906A-4456EA07101E}"/>
                </a:ext>
              </a:extLst>
            </p:cNvPr>
            <p:cNvSpPr txBox="1"/>
            <p:nvPr/>
          </p:nvSpPr>
          <p:spPr>
            <a:xfrm>
              <a:off x="573776" y="4069608"/>
              <a:ext cx="189346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Água e sujeira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acumulada</a:t>
              </a:r>
            </a:p>
          </p:txBody>
        </p: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3C78B302-BED4-3B4C-AC9E-CBA90DAC55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3134" y="3175081"/>
              <a:ext cx="347240" cy="894527"/>
            </a:xfrm>
            <a:prstGeom prst="line">
              <a:avLst/>
            </a:prstGeom>
            <a:ln w="9525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CC13DFEB-4607-A149-B44F-6F366A3603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375" y="3253210"/>
              <a:ext cx="1215342" cy="816398"/>
            </a:xfrm>
            <a:prstGeom prst="line">
              <a:avLst/>
            </a:prstGeom>
            <a:ln w="9525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5E85FEAB-1563-5843-A931-2802040521DD}"/>
                </a:ext>
              </a:extLst>
            </p:cNvPr>
            <p:cNvCxnSpPr>
              <a:cxnSpLocks/>
            </p:cNvCxnSpPr>
            <p:nvPr/>
          </p:nvCxnSpPr>
          <p:spPr>
            <a:xfrm>
              <a:off x="1840375" y="4069608"/>
              <a:ext cx="1571264" cy="114300"/>
            </a:xfrm>
            <a:prstGeom prst="line">
              <a:avLst/>
            </a:prstGeom>
            <a:ln w="9525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 descr="Verificação de Links Ativos Central Corsan Sema">
              <a:extLst>
                <a:ext uri="{FF2B5EF4-FFF2-40B4-BE49-F238E27FC236}">
                  <a16:creationId xmlns:a16="http://schemas.microsoft.com/office/drawing/2014/main" id="{52FB37E5-3D93-A246-8AE2-D762FEDA0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64" y="4646688"/>
              <a:ext cx="546740" cy="54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65D0FEA-E79C-B94C-F960-5F1BC2BF5AD8}"/>
              </a:ext>
            </a:extLst>
          </p:cNvPr>
          <p:cNvSpPr txBox="1"/>
          <p:nvPr/>
        </p:nvSpPr>
        <p:spPr>
          <a:xfrm>
            <a:off x="351691" y="1173341"/>
            <a:ext cx="580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3</a:t>
            </a:r>
            <a:br>
              <a:rPr 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Considerações sobre o projeto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E366D76-E0A6-A548-9B4B-0B8549B3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7008D-1032-1D0C-9D7F-3D3B9279F831}"/>
              </a:ext>
            </a:extLst>
          </p:cNvPr>
          <p:cNvGrpSpPr/>
          <p:nvPr/>
        </p:nvGrpSpPr>
        <p:grpSpPr>
          <a:xfrm>
            <a:off x="371601" y="2715486"/>
            <a:ext cx="2381872" cy="2569630"/>
            <a:chOff x="371601" y="2715486"/>
            <a:chExt cx="2381872" cy="25696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92793C-5BAE-F672-DEA4-8AC02878D5AE}"/>
                </a:ext>
              </a:extLst>
            </p:cNvPr>
            <p:cNvGrpSpPr/>
            <p:nvPr/>
          </p:nvGrpSpPr>
          <p:grpSpPr>
            <a:xfrm>
              <a:off x="371601" y="2998870"/>
              <a:ext cx="2381872" cy="1246855"/>
              <a:chOff x="371601" y="2998870"/>
              <a:chExt cx="2381872" cy="1246855"/>
            </a:xfrm>
          </p:grpSpPr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65C4EA7D-4AB6-E14C-8689-99E0C2717C66}"/>
                  </a:ext>
                </a:extLst>
              </p:cNvPr>
              <p:cNvSpPr/>
              <p:nvPr/>
            </p:nvSpPr>
            <p:spPr>
              <a:xfrm>
                <a:off x="867993" y="2998870"/>
                <a:ext cx="1428320" cy="1180814"/>
              </a:xfrm>
              <a:custGeom>
                <a:avLst/>
                <a:gdLst>
                  <a:gd name="connsiteX0" fmla="*/ 0 w 1815050"/>
                  <a:gd name="connsiteY0" fmla="*/ 0 h 894523"/>
                  <a:gd name="connsiteX1" fmla="*/ 1815050 w 1815050"/>
                  <a:gd name="connsiteY1" fmla="*/ 0 h 894523"/>
                  <a:gd name="connsiteX2" fmla="*/ 1815050 w 1815050"/>
                  <a:gd name="connsiteY2" fmla="*/ 894523 h 894523"/>
                  <a:gd name="connsiteX3" fmla="*/ 0 w 1815050"/>
                  <a:gd name="connsiteY3" fmla="*/ 894523 h 894523"/>
                  <a:gd name="connsiteX4" fmla="*/ 0 w 1815050"/>
                  <a:gd name="connsiteY4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1815050 w 1815050"/>
                  <a:gd name="connsiteY2" fmla="*/ 0 h 894523"/>
                  <a:gd name="connsiteX3" fmla="*/ 1815050 w 1815050"/>
                  <a:gd name="connsiteY3" fmla="*/ 894523 h 894523"/>
                  <a:gd name="connsiteX4" fmla="*/ 0 w 1815050"/>
                  <a:gd name="connsiteY4" fmla="*/ 894523 h 894523"/>
                  <a:gd name="connsiteX5" fmla="*/ 0 w 1815050"/>
                  <a:gd name="connsiteY5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1670671 w 1815050"/>
                  <a:gd name="connsiteY2" fmla="*/ 3215 h 894523"/>
                  <a:gd name="connsiteX3" fmla="*/ 1815050 w 1815050"/>
                  <a:gd name="connsiteY3" fmla="*/ 0 h 894523"/>
                  <a:gd name="connsiteX4" fmla="*/ 1815050 w 1815050"/>
                  <a:gd name="connsiteY4" fmla="*/ 894523 h 894523"/>
                  <a:gd name="connsiteX5" fmla="*/ 0 w 1815050"/>
                  <a:gd name="connsiteY5" fmla="*/ 894523 h 894523"/>
                  <a:gd name="connsiteX6" fmla="*/ 0 w 1815050"/>
                  <a:gd name="connsiteY6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1340662 w 1815050"/>
                  <a:gd name="connsiteY2" fmla="*/ 10090 h 894523"/>
                  <a:gd name="connsiteX3" fmla="*/ 1670671 w 1815050"/>
                  <a:gd name="connsiteY3" fmla="*/ 3215 h 894523"/>
                  <a:gd name="connsiteX4" fmla="*/ 1815050 w 1815050"/>
                  <a:gd name="connsiteY4" fmla="*/ 0 h 894523"/>
                  <a:gd name="connsiteX5" fmla="*/ 1815050 w 1815050"/>
                  <a:gd name="connsiteY5" fmla="*/ 894523 h 894523"/>
                  <a:gd name="connsiteX6" fmla="*/ 0 w 1815050"/>
                  <a:gd name="connsiteY6" fmla="*/ 894523 h 894523"/>
                  <a:gd name="connsiteX7" fmla="*/ 0 w 1815050"/>
                  <a:gd name="connsiteY7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715020 w 1815050"/>
                  <a:gd name="connsiteY2" fmla="*/ 16965 h 894523"/>
                  <a:gd name="connsiteX3" fmla="*/ 1340662 w 1815050"/>
                  <a:gd name="connsiteY3" fmla="*/ 10090 h 894523"/>
                  <a:gd name="connsiteX4" fmla="*/ 1670671 w 1815050"/>
                  <a:gd name="connsiteY4" fmla="*/ 3215 h 894523"/>
                  <a:gd name="connsiteX5" fmla="*/ 1815050 w 1815050"/>
                  <a:gd name="connsiteY5" fmla="*/ 0 h 894523"/>
                  <a:gd name="connsiteX6" fmla="*/ 1815050 w 1815050"/>
                  <a:gd name="connsiteY6" fmla="*/ 894523 h 894523"/>
                  <a:gd name="connsiteX7" fmla="*/ 0 w 1815050"/>
                  <a:gd name="connsiteY7" fmla="*/ 894523 h 894523"/>
                  <a:gd name="connsiteX8" fmla="*/ 0 w 1815050"/>
                  <a:gd name="connsiteY8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440012 w 1815050"/>
                  <a:gd name="connsiteY2" fmla="*/ 10090 h 894523"/>
                  <a:gd name="connsiteX3" fmla="*/ 715020 w 1815050"/>
                  <a:gd name="connsiteY3" fmla="*/ 16965 h 894523"/>
                  <a:gd name="connsiteX4" fmla="*/ 1340662 w 1815050"/>
                  <a:gd name="connsiteY4" fmla="*/ 10090 h 894523"/>
                  <a:gd name="connsiteX5" fmla="*/ 1670671 w 1815050"/>
                  <a:gd name="connsiteY5" fmla="*/ 3215 h 894523"/>
                  <a:gd name="connsiteX6" fmla="*/ 1815050 w 1815050"/>
                  <a:gd name="connsiteY6" fmla="*/ 0 h 894523"/>
                  <a:gd name="connsiteX7" fmla="*/ 1815050 w 1815050"/>
                  <a:gd name="connsiteY7" fmla="*/ 894523 h 894523"/>
                  <a:gd name="connsiteX8" fmla="*/ 0 w 1815050"/>
                  <a:gd name="connsiteY8" fmla="*/ 894523 h 894523"/>
                  <a:gd name="connsiteX9" fmla="*/ 0 w 1815050"/>
                  <a:gd name="connsiteY9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440012 w 1815050"/>
                  <a:gd name="connsiteY2" fmla="*/ 10090 h 894523"/>
                  <a:gd name="connsiteX3" fmla="*/ 715020 w 1815050"/>
                  <a:gd name="connsiteY3" fmla="*/ 16965 h 894523"/>
                  <a:gd name="connsiteX4" fmla="*/ 900650 w 1815050"/>
                  <a:gd name="connsiteY4" fmla="*/ 10090 h 894523"/>
                  <a:gd name="connsiteX5" fmla="*/ 1340662 w 1815050"/>
                  <a:gd name="connsiteY5" fmla="*/ 10090 h 894523"/>
                  <a:gd name="connsiteX6" fmla="*/ 1670671 w 1815050"/>
                  <a:gd name="connsiteY6" fmla="*/ 3215 h 894523"/>
                  <a:gd name="connsiteX7" fmla="*/ 1815050 w 1815050"/>
                  <a:gd name="connsiteY7" fmla="*/ 0 h 894523"/>
                  <a:gd name="connsiteX8" fmla="*/ 1815050 w 1815050"/>
                  <a:gd name="connsiteY8" fmla="*/ 894523 h 894523"/>
                  <a:gd name="connsiteX9" fmla="*/ 0 w 1815050"/>
                  <a:gd name="connsiteY9" fmla="*/ 894523 h 894523"/>
                  <a:gd name="connsiteX10" fmla="*/ 0 w 1815050"/>
                  <a:gd name="connsiteY10" fmla="*/ 0 h 894523"/>
                  <a:gd name="connsiteX0" fmla="*/ 0 w 1815050"/>
                  <a:gd name="connsiteY0" fmla="*/ 0 h 894523"/>
                  <a:gd name="connsiteX1" fmla="*/ 240632 w 1815050"/>
                  <a:gd name="connsiteY1" fmla="*/ 3215 h 894523"/>
                  <a:gd name="connsiteX2" fmla="*/ 440012 w 1815050"/>
                  <a:gd name="connsiteY2" fmla="*/ 10090 h 894523"/>
                  <a:gd name="connsiteX3" fmla="*/ 715020 w 1815050"/>
                  <a:gd name="connsiteY3" fmla="*/ 16965 h 894523"/>
                  <a:gd name="connsiteX4" fmla="*/ 900650 w 1815050"/>
                  <a:gd name="connsiteY4" fmla="*/ 10090 h 894523"/>
                  <a:gd name="connsiteX5" fmla="*/ 1182533 w 1815050"/>
                  <a:gd name="connsiteY5" fmla="*/ 10090 h 894523"/>
                  <a:gd name="connsiteX6" fmla="*/ 1340662 w 1815050"/>
                  <a:gd name="connsiteY6" fmla="*/ 10090 h 894523"/>
                  <a:gd name="connsiteX7" fmla="*/ 1670671 w 1815050"/>
                  <a:gd name="connsiteY7" fmla="*/ 3215 h 894523"/>
                  <a:gd name="connsiteX8" fmla="*/ 1815050 w 1815050"/>
                  <a:gd name="connsiteY8" fmla="*/ 0 h 894523"/>
                  <a:gd name="connsiteX9" fmla="*/ 1815050 w 1815050"/>
                  <a:gd name="connsiteY9" fmla="*/ 894523 h 894523"/>
                  <a:gd name="connsiteX10" fmla="*/ 0 w 1815050"/>
                  <a:gd name="connsiteY10" fmla="*/ 894523 h 894523"/>
                  <a:gd name="connsiteX11" fmla="*/ 0 w 1815050"/>
                  <a:gd name="connsiteY11" fmla="*/ 0 h 894523"/>
                  <a:gd name="connsiteX0" fmla="*/ 0 w 1815050"/>
                  <a:gd name="connsiteY0" fmla="*/ 189291 h 1083814"/>
                  <a:gd name="connsiteX1" fmla="*/ 240632 w 1815050"/>
                  <a:gd name="connsiteY1" fmla="*/ 192506 h 1083814"/>
                  <a:gd name="connsiteX2" fmla="*/ 226881 w 1815050"/>
                  <a:gd name="connsiteY2" fmla="*/ 0 h 1083814"/>
                  <a:gd name="connsiteX3" fmla="*/ 715020 w 1815050"/>
                  <a:gd name="connsiteY3" fmla="*/ 206256 h 1083814"/>
                  <a:gd name="connsiteX4" fmla="*/ 900650 w 1815050"/>
                  <a:gd name="connsiteY4" fmla="*/ 199381 h 1083814"/>
                  <a:gd name="connsiteX5" fmla="*/ 1182533 w 1815050"/>
                  <a:gd name="connsiteY5" fmla="*/ 199381 h 1083814"/>
                  <a:gd name="connsiteX6" fmla="*/ 1340662 w 1815050"/>
                  <a:gd name="connsiteY6" fmla="*/ 199381 h 1083814"/>
                  <a:gd name="connsiteX7" fmla="*/ 1670671 w 1815050"/>
                  <a:gd name="connsiteY7" fmla="*/ 192506 h 1083814"/>
                  <a:gd name="connsiteX8" fmla="*/ 1815050 w 1815050"/>
                  <a:gd name="connsiteY8" fmla="*/ 189291 h 1083814"/>
                  <a:gd name="connsiteX9" fmla="*/ 1815050 w 1815050"/>
                  <a:gd name="connsiteY9" fmla="*/ 1083814 h 1083814"/>
                  <a:gd name="connsiteX10" fmla="*/ 0 w 1815050"/>
                  <a:gd name="connsiteY10" fmla="*/ 1083814 h 1083814"/>
                  <a:gd name="connsiteX11" fmla="*/ 0 w 1815050"/>
                  <a:gd name="connsiteY11" fmla="*/ 189291 h 1083814"/>
                  <a:gd name="connsiteX0" fmla="*/ 0 w 1815050"/>
                  <a:gd name="connsiteY0" fmla="*/ 189291 h 1083814"/>
                  <a:gd name="connsiteX1" fmla="*/ 240632 w 1815050"/>
                  <a:gd name="connsiteY1" fmla="*/ 192506 h 1083814"/>
                  <a:gd name="connsiteX2" fmla="*/ 226881 w 1815050"/>
                  <a:gd name="connsiteY2" fmla="*/ 0 h 1083814"/>
                  <a:gd name="connsiteX3" fmla="*/ 343760 w 1815050"/>
                  <a:gd name="connsiteY3" fmla="*/ 0 h 1083814"/>
                  <a:gd name="connsiteX4" fmla="*/ 900650 w 1815050"/>
                  <a:gd name="connsiteY4" fmla="*/ 199381 h 1083814"/>
                  <a:gd name="connsiteX5" fmla="*/ 1182533 w 1815050"/>
                  <a:gd name="connsiteY5" fmla="*/ 199381 h 1083814"/>
                  <a:gd name="connsiteX6" fmla="*/ 1340662 w 1815050"/>
                  <a:gd name="connsiteY6" fmla="*/ 199381 h 1083814"/>
                  <a:gd name="connsiteX7" fmla="*/ 1670671 w 1815050"/>
                  <a:gd name="connsiteY7" fmla="*/ 192506 h 1083814"/>
                  <a:gd name="connsiteX8" fmla="*/ 1815050 w 1815050"/>
                  <a:gd name="connsiteY8" fmla="*/ 189291 h 1083814"/>
                  <a:gd name="connsiteX9" fmla="*/ 1815050 w 1815050"/>
                  <a:gd name="connsiteY9" fmla="*/ 1083814 h 1083814"/>
                  <a:gd name="connsiteX10" fmla="*/ 0 w 1815050"/>
                  <a:gd name="connsiteY10" fmla="*/ 1083814 h 1083814"/>
                  <a:gd name="connsiteX11" fmla="*/ 0 w 1815050"/>
                  <a:gd name="connsiteY11" fmla="*/ 189291 h 1083814"/>
                  <a:gd name="connsiteX0" fmla="*/ 0 w 1815050"/>
                  <a:gd name="connsiteY0" fmla="*/ 271793 h 1166316"/>
                  <a:gd name="connsiteX1" fmla="*/ 240632 w 1815050"/>
                  <a:gd name="connsiteY1" fmla="*/ 275008 h 1166316"/>
                  <a:gd name="connsiteX2" fmla="*/ 226881 w 1815050"/>
                  <a:gd name="connsiteY2" fmla="*/ 82502 h 1166316"/>
                  <a:gd name="connsiteX3" fmla="*/ 343760 w 1815050"/>
                  <a:gd name="connsiteY3" fmla="*/ 82502 h 1166316"/>
                  <a:gd name="connsiteX4" fmla="*/ 364385 w 1815050"/>
                  <a:gd name="connsiteY4" fmla="*/ 0 h 1166316"/>
                  <a:gd name="connsiteX5" fmla="*/ 1182533 w 1815050"/>
                  <a:gd name="connsiteY5" fmla="*/ 281883 h 1166316"/>
                  <a:gd name="connsiteX6" fmla="*/ 1340662 w 1815050"/>
                  <a:gd name="connsiteY6" fmla="*/ 281883 h 1166316"/>
                  <a:gd name="connsiteX7" fmla="*/ 1670671 w 1815050"/>
                  <a:gd name="connsiteY7" fmla="*/ 275008 h 1166316"/>
                  <a:gd name="connsiteX8" fmla="*/ 1815050 w 1815050"/>
                  <a:gd name="connsiteY8" fmla="*/ 271793 h 1166316"/>
                  <a:gd name="connsiteX9" fmla="*/ 1815050 w 1815050"/>
                  <a:gd name="connsiteY9" fmla="*/ 1166316 h 1166316"/>
                  <a:gd name="connsiteX10" fmla="*/ 0 w 1815050"/>
                  <a:gd name="connsiteY10" fmla="*/ 1166316 h 1166316"/>
                  <a:gd name="connsiteX11" fmla="*/ 0 w 1815050"/>
                  <a:gd name="connsiteY11" fmla="*/ 271793 h 1166316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343760 w 1815050"/>
                  <a:gd name="connsiteY3" fmla="*/ 226880 h 1310694"/>
                  <a:gd name="connsiteX4" fmla="*/ 364385 w 1815050"/>
                  <a:gd name="connsiteY4" fmla="*/ 144378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343760 w 1815050"/>
                  <a:gd name="connsiteY3" fmla="*/ 226880 h 1310694"/>
                  <a:gd name="connsiteX4" fmla="*/ 405636 w 1815050"/>
                  <a:gd name="connsiteY4" fmla="*/ 110002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254383 w 1815050"/>
                  <a:gd name="connsiteY3" fmla="*/ 144378 h 1310694"/>
                  <a:gd name="connsiteX4" fmla="*/ 405636 w 1815050"/>
                  <a:gd name="connsiteY4" fmla="*/ 110002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254383 w 1815050"/>
                  <a:gd name="connsiteY3" fmla="*/ 144378 h 1310694"/>
                  <a:gd name="connsiteX4" fmla="*/ 295633 w 1815050"/>
                  <a:gd name="connsiteY4" fmla="*/ 41250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158131 w 1815050"/>
                  <a:gd name="connsiteY3" fmla="*/ 144378 h 1310694"/>
                  <a:gd name="connsiteX4" fmla="*/ 295633 w 1815050"/>
                  <a:gd name="connsiteY4" fmla="*/ 41250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16171 h 1310694"/>
                  <a:gd name="connsiteX1" fmla="*/ 240632 w 1815050"/>
                  <a:gd name="connsiteY1" fmla="*/ 419386 h 1310694"/>
                  <a:gd name="connsiteX2" fmla="*/ 226881 w 1815050"/>
                  <a:gd name="connsiteY2" fmla="*/ 226880 h 1310694"/>
                  <a:gd name="connsiteX3" fmla="*/ 158131 w 1815050"/>
                  <a:gd name="connsiteY3" fmla="*/ 144378 h 1310694"/>
                  <a:gd name="connsiteX4" fmla="*/ 281882 w 1815050"/>
                  <a:gd name="connsiteY4" fmla="*/ 110002 h 1310694"/>
                  <a:gd name="connsiteX5" fmla="*/ 405637 w 1815050"/>
                  <a:gd name="connsiteY5" fmla="*/ 0 h 1310694"/>
                  <a:gd name="connsiteX6" fmla="*/ 1340662 w 1815050"/>
                  <a:gd name="connsiteY6" fmla="*/ 426261 h 1310694"/>
                  <a:gd name="connsiteX7" fmla="*/ 1670671 w 1815050"/>
                  <a:gd name="connsiteY7" fmla="*/ 419386 h 1310694"/>
                  <a:gd name="connsiteX8" fmla="*/ 1815050 w 1815050"/>
                  <a:gd name="connsiteY8" fmla="*/ 416171 h 1310694"/>
                  <a:gd name="connsiteX9" fmla="*/ 1815050 w 1815050"/>
                  <a:gd name="connsiteY9" fmla="*/ 1310694 h 1310694"/>
                  <a:gd name="connsiteX10" fmla="*/ 0 w 1815050"/>
                  <a:gd name="connsiteY10" fmla="*/ 1310694 h 1310694"/>
                  <a:gd name="connsiteX11" fmla="*/ 0 w 1815050"/>
                  <a:gd name="connsiteY11" fmla="*/ 416171 h 1310694"/>
                  <a:gd name="connsiteX0" fmla="*/ 0 w 1815050"/>
                  <a:gd name="connsiteY0" fmla="*/ 429921 h 1324444"/>
                  <a:gd name="connsiteX1" fmla="*/ 240632 w 1815050"/>
                  <a:gd name="connsiteY1" fmla="*/ 433136 h 1324444"/>
                  <a:gd name="connsiteX2" fmla="*/ 226881 w 1815050"/>
                  <a:gd name="connsiteY2" fmla="*/ 240630 h 1324444"/>
                  <a:gd name="connsiteX3" fmla="*/ 158131 w 1815050"/>
                  <a:gd name="connsiteY3" fmla="*/ 158128 h 1324444"/>
                  <a:gd name="connsiteX4" fmla="*/ 281882 w 1815050"/>
                  <a:gd name="connsiteY4" fmla="*/ 123752 h 1324444"/>
                  <a:gd name="connsiteX5" fmla="*/ 330010 w 1815050"/>
                  <a:gd name="connsiteY5" fmla="*/ 0 h 1324444"/>
                  <a:gd name="connsiteX6" fmla="*/ 1340662 w 1815050"/>
                  <a:gd name="connsiteY6" fmla="*/ 440011 h 1324444"/>
                  <a:gd name="connsiteX7" fmla="*/ 1670671 w 1815050"/>
                  <a:gd name="connsiteY7" fmla="*/ 433136 h 1324444"/>
                  <a:gd name="connsiteX8" fmla="*/ 1815050 w 1815050"/>
                  <a:gd name="connsiteY8" fmla="*/ 429921 h 1324444"/>
                  <a:gd name="connsiteX9" fmla="*/ 1815050 w 1815050"/>
                  <a:gd name="connsiteY9" fmla="*/ 1324444 h 1324444"/>
                  <a:gd name="connsiteX10" fmla="*/ 0 w 1815050"/>
                  <a:gd name="connsiteY10" fmla="*/ 1324444 h 1324444"/>
                  <a:gd name="connsiteX11" fmla="*/ 0 w 1815050"/>
                  <a:gd name="connsiteY11" fmla="*/ 429921 h 1324444"/>
                  <a:gd name="connsiteX0" fmla="*/ 0 w 1815050"/>
                  <a:gd name="connsiteY0" fmla="*/ 429921 h 1324444"/>
                  <a:gd name="connsiteX1" fmla="*/ 240632 w 1815050"/>
                  <a:gd name="connsiteY1" fmla="*/ 433136 h 1324444"/>
                  <a:gd name="connsiteX2" fmla="*/ 226881 w 1815050"/>
                  <a:gd name="connsiteY2" fmla="*/ 240630 h 1324444"/>
                  <a:gd name="connsiteX3" fmla="*/ 158131 w 1815050"/>
                  <a:gd name="connsiteY3" fmla="*/ 158128 h 1324444"/>
                  <a:gd name="connsiteX4" fmla="*/ 281882 w 1815050"/>
                  <a:gd name="connsiteY4" fmla="*/ 123752 h 1324444"/>
                  <a:gd name="connsiteX5" fmla="*/ 330010 w 1815050"/>
                  <a:gd name="connsiteY5" fmla="*/ 0 h 1324444"/>
                  <a:gd name="connsiteX6" fmla="*/ 570641 w 1815050"/>
                  <a:gd name="connsiteY6" fmla="*/ 103127 h 1324444"/>
                  <a:gd name="connsiteX7" fmla="*/ 1340662 w 1815050"/>
                  <a:gd name="connsiteY7" fmla="*/ 440011 h 1324444"/>
                  <a:gd name="connsiteX8" fmla="*/ 1670671 w 1815050"/>
                  <a:gd name="connsiteY8" fmla="*/ 433136 h 1324444"/>
                  <a:gd name="connsiteX9" fmla="*/ 1815050 w 1815050"/>
                  <a:gd name="connsiteY9" fmla="*/ 429921 h 1324444"/>
                  <a:gd name="connsiteX10" fmla="*/ 1815050 w 1815050"/>
                  <a:gd name="connsiteY10" fmla="*/ 1324444 h 1324444"/>
                  <a:gd name="connsiteX11" fmla="*/ 0 w 1815050"/>
                  <a:gd name="connsiteY11" fmla="*/ 1324444 h 1324444"/>
                  <a:gd name="connsiteX12" fmla="*/ 0 w 1815050"/>
                  <a:gd name="connsiteY12" fmla="*/ 429921 h 1324444"/>
                  <a:gd name="connsiteX0" fmla="*/ 0 w 1815050"/>
                  <a:gd name="connsiteY0" fmla="*/ 429921 h 1324444"/>
                  <a:gd name="connsiteX1" fmla="*/ 240632 w 1815050"/>
                  <a:gd name="connsiteY1" fmla="*/ 433136 h 1324444"/>
                  <a:gd name="connsiteX2" fmla="*/ 226881 w 1815050"/>
                  <a:gd name="connsiteY2" fmla="*/ 240630 h 1324444"/>
                  <a:gd name="connsiteX3" fmla="*/ 158131 w 1815050"/>
                  <a:gd name="connsiteY3" fmla="*/ 158128 h 1324444"/>
                  <a:gd name="connsiteX4" fmla="*/ 281882 w 1815050"/>
                  <a:gd name="connsiteY4" fmla="*/ 123752 h 1324444"/>
                  <a:gd name="connsiteX5" fmla="*/ 330010 w 1815050"/>
                  <a:gd name="connsiteY5" fmla="*/ 0 h 1324444"/>
                  <a:gd name="connsiteX6" fmla="*/ 426262 w 1815050"/>
                  <a:gd name="connsiteY6" fmla="*/ 20625 h 1324444"/>
                  <a:gd name="connsiteX7" fmla="*/ 1340662 w 1815050"/>
                  <a:gd name="connsiteY7" fmla="*/ 440011 h 1324444"/>
                  <a:gd name="connsiteX8" fmla="*/ 1670671 w 1815050"/>
                  <a:gd name="connsiteY8" fmla="*/ 433136 h 1324444"/>
                  <a:gd name="connsiteX9" fmla="*/ 1815050 w 1815050"/>
                  <a:gd name="connsiteY9" fmla="*/ 429921 h 1324444"/>
                  <a:gd name="connsiteX10" fmla="*/ 1815050 w 1815050"/>
                  <a:gd name="connsiteY10" fmla="*/ 1324444 h 1324444"/>
                  <a:gd name="connsiteX11" fmla="*/ 0 w 1815050"/>
                  <a:gd name="connsiteY11" fmla="*/ 1324444 h 1324444"/>
                  <a:gd name="connsiteX12" fmla="*/ 0 w 1815050"/>
                  <a:gd name="connsiteY12" fmla="*/ 429921 h 1324444"/>
                  <a:gd name="connsiteX0" fmla="*/ 0 w 1815050"/>
                  <a:gd name="connsiteY0" fmla="*/ 429921 h 1324444"/>
                  <a:gd name="connsiteX1" fmla="*/ 240632 w 1815050"/>
                  <a:gd name="connsiteY1" fmla="*/ 433136 h 1324444"/>
                  <a:gd name="connsiteX2" fmla="*/ 226881 w 1815050"/>
                  <a:gd name="connsiteY2" fmla="*/ 240630 h 1324444"/>
                  <a:gd name="connsiteX3" fmla="*/ 158131 w 1815050"/>
                  <a:gd name="connsiteY3" fmla="*/ 158128 h 1324444"/>
                  <a:gd name="connsiteX4" fmla="*/ 281882 w 1815050"/>
                  <a:gd name="connsiteY4" fmla="*/ 123752 h 1324444"/>
                  <a:gd name="connsiteX5" fmla="*/ 330010 w 1815050"/>
                  <a:gd name="connsiteY5" fmla="*/ 0 h 1324444"/>
                  <a:gd name="connsiteX6" fmla="*/ 426262 w 1815050"/>
                  <a:gd name="connsiteY6" fmla="*/ 20625 h 1324444"/>
                  <a:gd name="connsiteX7" fmla="*/ 591266 w 1815050"/>
                  <a:gd name="connsiteY7" fmla="*/ 96252 h 1324444"/>
                  <a:gd name="connsiteX8" fmla="*/ 1340662 w 1815050"/>
                  <a:gd name="connsiteY8" fmla="*/ 440011 h 1324444"/>
                  <a:gd name="connsiteX9" fmla="*/ 1670671 w 1815050"/>
                  <a:gd name="connsiteY9" fmla="*/ 433136 h 1324444"/>
                  <a:gd name="connsiteX10" fmla="*/ 1815050 w 1815050"/>
                  <a:gd name="connsiteY10" fmla="*/ 429921 h 1324444"/>
                  <a:gd name="connsiteX11" fmla="*/ 1815050 w 1815050"/>
                  <a:gd name="connsiteY11" fmla="*/ 1324444 h 1324444"/>
                  <a:gd name="connsiteX12" fmla="*/ 0 w 1815050"/>
                  <a:gd name="connsiteY12" fmla="*/ 1324444 h 1324444"/>
                  <a:gd name="connsiteX13" fmla="*/ 0 w 1815050"/>
                  <a:gd name="connsiteY13" fmla="*/ 429921 h 1324444"/>
                  <a:gd name="connsiteX0" fmla="*/ 0 w 1815050"/>
                  <a:gd name="connsiteY0" fmla="*/ 491798 h 1386321"/>
                  <a:gd name="connsiteX1" fmla="*/ 240632 w 1815050"/>
                  <a:gd name="connsiteY1" fmla="*/ 495013 h 1386321"/>
                  <a:gd name="connsiteX2" fmla="*/ 226881 w 1815050"/>
                  <a:gd name="connsiteY2" fmla="*/ 302507 h 1386321"/>
                  <a:gd name="connsiteX3" fmla="*/ 158131 w 1815050"/>
                  <a:gd name="connsiteY3" fmla="*/ 220005 h 1386321"/>
                  <a:gd name="connsiteX4" fmla="*/ 281882 w 1815050"/>
                  <a:gd name="connsiteY4" fmla="*/ 185629 h 1386321"/>
                  <a:gd name="connsiteX5" fmla="*/ 330010 w 1815050"/>
                  <a:gd name="connsiteY5" fmla="*/ 61877 h 1386321"/>
                  <a:gd name="connsiteX6" fmla="*/ 426262 w 1815050"/>
                  <a:gd name="connsiteY6" fmla="*/ 82502 h 1386321"/>
                  <a:gd name="connsiteX7" fmla="*/ 474388 w 1815050"/>
                  <a:gd name="connsiteY7" fmla="*/ 0 h 1386321"/>
                  <a:gd name="connsiteX8" fmla="*/ 1340662 w 1815050"/>
                  <a:gd name="connsiteY8" fmla="*/ 501888 h 1386321"/>
                  <a:gd name="connsiteX9" fmla="*/ 1670671 w 1815050"/>
                  <a:gd name="connsiteY9" fmla="*/ 495013 h 1386321"/>
                  <a:gd name="connsiteX10" fmla="*/ 1815050 w 1815050"/>
                  <a:gd name="connsiteY10" fmla="*/ 491798 h 1386321"/>
                  <a:gd name="connsiteX11" fmla="*/ 1815050 w 1815050"/>
                  <a:gd name="connsiteY11" fmla="*/ 1386321 h 1386321"/>
                  <a:gd name="connsiteX12" fmla="*/ 0 w 1815050"/>
                  <a:gd name="connsiteY12" fmla="*/ 1386321 h 1386321"/>
                  <a:gd name="connsiteX13" fmla="*/ 0 w 1815050"/>
                  <a:gd name="connsiteY13" fmla="*/ 491798 h 1386321"/>
                  <a:gd name="connsiteX0" fmla="*/ 0 w 1815050"/>
                  <a:gd name="connsiteY0" fmla="*/ 491798 h 1386321"/>
                  <a:gd name="connsiteX1" fmla="*/ 240632 w 1815050"/>
                  <a:gd name="connsiteY1" fmla="*/ 495013 h 1386321"/>
                  <a:gd name="connsiteX2" fmla="*/ 226881 w 1815050"/>
                  <a:gd name="connsiteY2" fmla="*/ 302507 h 1386321"/>
                  <a:gd name="connsiteX3" fmla="*/ 158131 w 1815050"/>
                  <a:gd name="connsiteY3" fmla="*/ 220005 h 1386321"/>
                  <a:gd name="connsiteX4" fmla="*/ 281882 w 1815050"/>
                  <a:gd name="connsiteY4" fmla="*/ 185629 h 1386321"/>
                  <a:gd name="connsiteX5" fmla="*/ 330010 w 1815050"/>
                  <a:gd name="connsiteY5" fmla="*/ 61877 h 1386321"/>
                  <a:gd name="connsiteX6" fmla="*/ 426262 w 1815050"/>
                  <a:gd name="connsiteY6" fmla="*/ 82502 h 1386321"/>
                  <a:gd name="connsiteX7" fmla="*/ 474388 w 1815050"/>
                  <a:gd name="connsiteY7" fmla="*/ 0 h 1386321"/>
                  <a:gd name="connsiteX8" fmla="*/ 666893 w 1815050"/>
                  <a:gd name="connsiteY8" fmla="*/ 103128 h 1386321"/>
                  <a:gd name="connsiteX9" fmla="*/ 1340662 w 1815050"/>
                  <a:gd name="connsiteY9" fmla="*/ 501888 h 1386321"/>
                  <a:gd name="connsiteX10" fmla="*/ 1670671 w 1815050"/>
                  <a:gd name="connsiteY10" fmla="*/ 495013 h 1386321"/>
                  <a:gd name="connsiteX11" fmla="*/ 1815050 w 1815050"/>
                  <a:gd name="connsiteY11" fmla="*/ 491798 h 1386321"/>
                  <a:gd name="connsiteX12" fmla="*/ 1815050 w 1815050"/>
                  <a:gd name="connsiteY12" fmla="*/ 1386321 h 1386321"/>
                  <a:gd name="connsiteX13" fmla="*/ 0 w 1815050"/>
                  <a:gd name="connsiteY13" fmla="*/ 1386321 h 1386321"/>
                  <a:gd name="connsiteX14" fmla="*/ 0 w 1815050"/>
                  <a:gd name="connsiteY14" fmla="*/ 491798 h 1386321"/>
                  <a:gd name="connsiteX0" fmla="*/ 0 w 1815050"/>
                  <a:gd name="connsiteY0" fmla="*/ 498673 h 1393196"/>
                  <a:gd name="connsiteX1" fmla="*/ 240632 w 1815050"/>
                  <a:gd name="connsiteY1" fmla="*/ 501888 h 1393196"/>
                  <a:gd name="connsiteX2" fmla="*/ 226881 w 1815050"/>
                  <a:gd name="connsiteY2" fmla="*/ 309382 h 1393196"/>
                  <a:gd name="connsiteX3" fmla="*/ 158131 w 1815050"/>
                  <a:gd name="connsiteY3" fmla="*/ 226880 h 1393196"/>
                  <a:gd name="connsiteX4" fmla="*/ 281882 w 1815050"/>
                  <a:gd name="connsiteY4" fmla="*/ 192504 h 1393196"/>
                  <a:gd name="connsiteX5" fmla="*/ 330010 w 1815050"/>
                  <a:gd name="connsiteY5" fmla="*/ 68752 h 1393196"/>
                  <a:gd name="connsiteX6" fmla="*/ 426262 w 1815050"/>
                  <a:gd name="connsiteY6" fmla="*/ 89377 h 1393196"/>
                  <a:gd name="connsiteX7" fmla="*/ 474388 w 1815050"/>
                  <a:gd name="connsiteY7" fmla="*/ 6875 h 1393196"/>
                  <a:gd name="connsiteX8" fmla="*/ 653143 w 1815050"/>
                  <a:gd name="connsiteY8" fmla="*/ 0 h 1393196"/>
                  <a:gd name="connsiteX9" fmla="*/ 1340662 w 1815050"/>
                  <a:gd name="connsiteY9" fmla="*/ 508763 h 1393196"/>
                  <a:gd name="connsiteX10" fmla="*/ 1670671 w 1815050"/>
                  <a:gd name="connsiteY10" fmla="*/ 501888 h 1393196"/>
                  <a:gd name="connsiteX11" fmla="*/ 1815050 w 1815050"/>
                  <a:gd name="connsiteY11" fmla="*/ 498673 h 1393196"/>
                  <a:gd name="connsiteX12" fmla="*/ 1815050 w 1815050"/>
                  <a:gd name="connsiteY12" fmla="*/ 1393196 h 1393196"/>
                  <a:gd name="connsiteX13" fmla="*/ 0 w 1815050"/>
                  <a:gd name="connsiteY13" fmla="*/ 1393196 h 1393196"/>
                  <a:gd name="connsiteX14" fmla="*/ 0 w 1815050"/>
                  <a:gd name="connsiteY14" fmla="*/ 498673 h 1393196"/>
                  <a:gd name="connsiteX0" fmla="*/ 0 w 1815050"/>
                  <a:gd name="connsiteY0" fmla="*/ 498673 h 1393196"/>
                  <a:gd name="connsiteX1" fmla="*/ 240632 w 1815050"/>
                  <a:gd name="connsiteY1" fmla="*/ 501888 h 1393196"/>
                  <a:gd name="connsiteX2" fmla="*/ 226881 w 1815050"/>
                  <a:gd name="connsiteY2" fmla="*/ 309382 h 1393196"/>
                  <a:gd name="connsiteX3" fmla="*/ 158131 w 1815050"/>
                  <a:gd name="connsiteY3" fmla="*/ 226880 h 1393196"/>
                  <a:gd name="connsiteX4" fmla="*/ 281882 w 1815050"/>
                  <a:gd name="connsiteY4" fmla="*/ 192504 h 1393196"/>
                  <a:gd name="connsiteX5" fmla="*/ 330010 w 1815050"/>
                  <a:gd name="connsiteY5" fmla="*/ 68752 h 1393196"/>
                  <a:gd name="connsiteX6" fmla="*/ 426262 w 1815050"/>
                  <a:gd name="connsiteY6" fmla="*/ 89377 h 1393196"/>
                  <a:gd name="connsiteX7" fmla="*/ 474388 w 1815050"/>
                  <a:gd name="connsiteY7" fmla="*/ 6875 h 1393196"/>
                  <a:gd name="connsiteX8" fmla="*/ 653143 w 1815050"/>
                  <a:gd name="connsiteY8" fmla="*/ 0 h 1393196"/>
                  <a:gd name="connsiteX9" fmla="*/ 1093155 w 1815050"/>
                  <a:gd name="connsiteY9" fmla="*/ 323134 h 1393196"/>
                  <a:gd name="connsiteX10" fmla="*/ 1340662 w 1815050"/>
                  <a:gd name="connsiteY10" fmla="*/ 508763 h 1393196"/>
                  <a:gd name="connsiteX11" fmla="*/ 1670671 w 1815050"/>
                  <a:gd name="connsiteY11" fmla="*/ 501888 h 1393196"/>
                  <a:gd name="connsiteX12" fmla="*/ 1815050 w 1815050"/>
                  <a:gd name="connsiteY12" fmla="*/ 498673 h 1393196"/>
                  <a:gd name="connsiteX13" fmla="*/ 1815050 w 1815050"/>
                  <a:gd name="connsiteY13" fmla="*/ 1393196 h 1393196"/>
                  <a:gd name="connsiteX14" fmla="*/ 0 w 1815050"/>
                  <a:gd name="connsiteY14" fmla="*/ 1393196 h 1393196"/>
                  <a:gd name="connsiteX15" fmla="*/ 0 w 1815050"/>
                  <a:gd name="connsiteY15" fmla="*/ 498673 h 1393196"/>
                  <a:gd name="connsiteX0" fmla="*/ 0 w 1815050"/>
                  <a:gd name="connsiteY0" fmla="*/ 574300 h 1468823"/>
                  <a:gd name="connsiteX1" fmla="*/ 240632 w 1815050"/>
                  <a:gd name="connsiteY1" fmla="*/ 577515 h 1468823"/>
                  <a:gd name="connsiteX2" fmla="*/ 226881 w 1815050"/>
                  <a:gd name="connsiteY2" fmla="*/ 385009 h 1468823"/>
                  <a:gd name="connsiteX3" fmla="*/ 158131 w 1815050"/>
                  <a:gd name="connsiteY3" fmla="*/ 302507 h 1468823"/>
                  <a:gd name="connsiteX4" fmla="*/ 281882 w 1815050"/>
                  <a:gd name="connsiteY4" fmla="*/ 268131 h 1468823"/>
                  <a:gd name="connsiteX5" fmla="*/ 330010 w 1815050"/>
                  <a:gd name="connsiteY5" fmla="*/ 144379 h 1468823"/>
                  <a:gd name="connsiteX6" fmla="*/ 426262 w 1815050"/>
                  <a:gd name="connsiteY6" fmla="*/ 165004 h 1468823"/>
                  <a:gd name="connsiteX7" fmla="*/ 474388 w 1815050"/>
                  <a:gd name="connsiteY7" fmla="*/ 82502 h 1468823"/>
                  <a:gd name="connsiteX8" fmla="*/ 653143 w 1815050"/>
                  <a:gd name="connsiteY8" fmla="*/ 75627 h 1468823"/>
                  <a:gd name="connsiteX9" fmla="*/ 715019 w 1815050"/>
                  <a:gd name="connsiteY9" fmla="*/ 0 h 1468823"/>
                  <a:gd name="connsiteX10" fmla="*/ 1340662 w 1815050"/>
                  <a:gd name="connsiteY10" fmla="*/ 584390 h 1468823"/>
                  <a:gd name="connsiteX11" fmla="*/ 1670671 w 1815050"/>
                  <a:gd name="connsiteY11" fmla="*/ 577515 h 1468823"/>
                  <a:gd name="connsiteX12" fmla="*/ 1815050 w 1815050"/>
                  <a:gd name="connsiteY12" fmla="*/ 574300 h 1468823"/>
                  <a:gd name="connsiteX13" fmla="*/ 1815050 w 1815050"/>
                  <a:gd name="connsiteY13" fmla="*/ 1468823 h 1468823"/>
                  <a:gd name="connsiteX14" fmla="*/ 0 w 1815050"/>
                  <a:gd name="connsiteY14" fmla="*/ 1468823 h 1468823"/>
                  <a:gd name="connsiteX15" fmla="*/ 0 w 1815050"/>
                  <a:gd name="connsiteY15" fmla="*/ 574300 h 1468823"/>
                  <a:gd name="connsiteX0" fmla="*/ 0 w 1815050"/>
                  <a:gd name="connsiteY0" fmla="*/ 574300 h 1468823"/>
                  <a:gd name="connsiteX1" fmla="*/ 240632 w 1815050"/>
                  <a:gd name="connsiteY1" fmla="*/ 577515 h 1468823"/>
                  <a:gd name="connsiteX2" fmla="*/ 226881 w 1815050"/>
                  <a:gd name="connsiteY2" fmla="*/ 385009 h 1468823"/>
                  <a:gd name="connsiteX3" fmla="*/ 158131 w 1815050"/>
                  <a:gd name="connsiteY3" fmla="*/ 302507 h 1468823"/>
                  <a:gd name="connsiteX4" fmla="*/ 281882 w 1815050"/>
                  <a:gd name="connsiteY4" fmla="*/ 268131 h 1468823"/>
                  <a:gd name="connsiteX5" fmla="*/ 330010 w 1815050"/>
                  <a:gd name="connsiteY5" fmla="*/ 144379 h 1468823"/>
                  <a:gd name="connsiteX6" fmla="*/ 426262 w 1815050"/>
                  <a:gd name="connsiteY6" fmla="*/ 165004 h 1468823"/>
                  <a:gd name="connsiteX7" fmla="*/ 474388 w 1815050"/>
                  <a:gd name="connsiteY7" fmla="*/ 82502 h 1468823"/>
                  <a:gd name="connsiteX8" fmla="*/ 653143 w 1815050"/>
                  <a:gd name="connsiteY8" fmla="*/ 75627 h 1468823"/>
                  <a:gd name="connsiteX9" fmla="*/ 715019 w 1815050"/>
                  <a:gd name="connsiteY9" fmla="*/ 0 h 1468823"/>
                  <a:gd name="connsiteX10" fmla="*/ 852524 w 1815050"/>
                  <a:gd name="connsiteY10" fmla="*/ 137505 h 1468823"/>
                  <a:gd name="connsiteX11" fmla="*/ 1340662 w 1815050"/>
                  <a:gd name="connsiteY11" fmla="*/ 584390 h 1468823"/>
                  <a:gd name="connsiteX12" fmla="*/ 1670671 w 1815050"/>
                  <a:gd name="connsiteY12" fmla="*/ 577515 h 1468823"/>
                  <a:gd name="connsiteX13" fmla="*/ 1815050 w 1815050"/>
                  <a:gd name="connsiteY13" fmla="*/ 574300 h 1468823"/>
                  <a:gd name="connsiteX14" fmla="*/ 1815050 w 1815050"/>
                  <a:gd name="connsiteY14" fmla="*/ 1468823 h 1468823"/>
                  <a:gd name="connsiteX15" fmla="*/ 0 w 1815050"/>
                  <a:gd name="connsiteY15" fmla="*/ 1468823 h 1468823"/>
                  <a:gd name="connsiteX16" fmla="*/ 0 w 1815050"/>
                  <a:gd name="connsiteY16" fmla="*/ 574300 h 1468823"/>
                  <a:gd name="connsiteX0" fmla="*/ 0 w 1815050"/>
                  <a:gd name="connsiteY0" fmla="*/ 574300 h 1468823"/>
                  <a:gd name="connsiteX1" fmla="*/ 240632 w 1815050"/>
                  <a:gd name="connsiteY1" fmla="*/ 577515 h 1468823"/>
                  <a:gd name="connsiteX2" fmla="*/ 226881 w 1815050"/>
                  <a:gd name="connsiteY2" fmla="*/ 385009 h 1468823"/>
                  <a:gd name="connsiteX3" fmla="*/ 158131 w 1815050"/>
                  <a:gd name="connsiteY3" fmla="*/ 302507 h 1468823"/>
                  <a:gd name="connsiteX4" fmla="*/ 281882 w 1815050"/>
                  <a:gd name="connsiteY4" fmla="*/ 268131 h 1468823"/>
                  <a:gd name="connsiteX5" fmla="*/ 330010 w 1815050"/>
                  <a:gd name="connsiteY5" fmla="*/ 144379 h 1468823"/>
                  <a:gd name="connsiteX6" fmla="*/ 426262 w 1815050"/>
                  <a:gd name="connsiteY6" fmla="*/ 165004 h 1468823"/>
                  <a:gd name="connsiteX7" fmla="*/ 474388 w 1815050"/>
                  <a:gd name="connsiteY7" fmla="*/ 82502 h 1468823"/>
                  <a:gd name="connsiteX8" fmla="*/ 653143 w 1815050"/>
                  <a:gd name="connsiteY8" fmla="*/ 75627 h 1468823"/>
                  <a:gd name="connsiteX9" fmla="*/ 715019 w 1815050"/>
                  <a:gd name="connsiteY9" fmla="*/ 0 h 1468823"/>
                  <a:gd name="connsiteX10" fmla="*/ 852524 w 1815050"/>
                  <a:gd name="connsiteY10" fmla="*/ 41252 h 1468823"/>
                  <a:gd name="connsiteX11" fmla="*/ 1340662 w 1815050"/>
                  <a:gd name="connsiteY11" fmla="*/ 584390 h 1468823"/>
                  <a:gd name="connsiteX12" fmla="*/ 1670671 w 1815050"/>
                  <a:gd name="connsiteY12" fmla="*/ 577515 h 1468823"/>
                  <a:gd name="connsiteX13" fmla="*/ 1815050 w 1815050"/>
                  <a:gd name="connsiteY13" fmla="*/ 574300 h 1468823"/>
                  <a:gd name="connsiteX14" fmla="*/ 1815050 w 1815050"/>
                  <a:gd name="connsiteY14" fmla="*/ 1468823 h 1468823"/>
                  <a:gd name="connsiteX15" fmla="*/ 0 w 1815050"/>
                  <a:gd name="connsiteY15" fmla="*/ 1468823 h 1468823"/>
                  <a:gd name="connsiteX16" fmla="*/ 0 w 1815050"/>
                  <a:gd name="connsiteY16" fmla="*/ 574300 h 1468823"/>
                  <a:gd name="connsiteX0" fmla="*/ 0 w 1815050"/>
                  <a:gd name="connsiteY0" fmla="*/ 574300 h 1468823"/>
                  <a:gd name="connsiteX1" fmla="*/ 240632 w 1815050"/>
                  <a:gd name="connsiteY1" fmla="*/ 577515 h 1468823"/>
                  <a:gd name="connsiteX2" fmla="*/ 226881 w 1815050"/>
                  <a:gd name="connsiteY2" fmla="*/ 385009 h 1468823"/>
                  <a:gd name="connsiteX3" fmla="*/ 158131 w 1815050"/>
                  <a:gd name="connsiteY3" fmla="*/ 302507 h 1468823"/>
                  <a:gd name="connsiteX4" fmla="*/ 281882 w 1815050"/>
                  <a:gd name="connsiteY4" fmla="*/ 268131 h 1468823"/>
                  <a:gd name="connsiteX5" fmla="*/ 330010 w 1815050"/>
                  <a:gd name="connsiteY5" fmla="*/ 144379 h 1468823"/>
                  <a:gd name="connsiteX6" fmla="*/ 426262 w 1815050"/>
                  <a:gd name="connsiteY6" fmla="*/ 165004 h 1468823"/>
                  <a:gd name="connsiteX7" fmla="*/ 474388 w 1815050"/>
                  <a:gd name="connsiteY7" fmla="*/ 82502 h 1468823"/>
                  <a:gd name="connsiteX8" fmla="*/ 653143 w 1815050"/>
                  <a:gd name="connsiteY8" fmla="*/ 75627 h 1468823"/>
                  <a:gd name="connsiteX9" fmla="*/ 715019 w 1815050"/>
                  <a:gd name="connsiteY9" fmla="*/ 0 h 1468823"/>
                  <a:gd name="connsiteX10" fmla="*/ 852524 w 1815050"/>
                  <a:gd name="connsiteY10" fmla="*/ 41252 h 1468823"/>
                  <a:gd name="connsiteX11" fmla="*/ 948776 w 1815050"/>
                  <a:gd name="connsiteY11" fmla="*/ 158130 h 1468823"/>
                  <a:gd name="connsiteX12" fmla="*/ 1340662 w 1815050"/>
                  <a:gd name="connsiteY12" fmla="*/ 584390 h 1468823"/>
                  <a:gd name="connsiteX13" fmla="*/ 1670671 w 1815050"/>
                  <a:gd name="connsiteY13" fmla="*/ 577515 h 1468823"/>
                  <a:gd name="connsiteX14" fmla="*/ 1815050 w 1815050"/>
                  <a:gd name="connsiteY14" fmla="*/ 574300 h 1468823"/>
                  <a:gd name="connsiteX15" fmla="*/ 1815050 w 1815050"/>
                  <a:gd name="connsiteY15" fmla="*/ 1468823 h 1468823"/>
                  <a:gd name="connsiteX16" fmla="*/ 0 w 1815050"/>
                  <a:gd name="connsiteY16" fmla="*/ 1468823 h 1468823"/>
                  <a:gd name="connsiteX17" fmla="*/ 0 w 1815050"/>
                  <a:gd name="connsiteY17" fmla="*/ 574300 h 1468823"/>
                  <a:gd name="connsiteX0" fmla="*/ 0 w 1815050"/>
                  <a:gd name="connsiteY0" fmla="*/ 594924 h 1489447"/>
                  <a:gd name="connsiteX1" fmla="*/ 240632 w 1815050"/>
                  <a:gd name="connsiteY1" fmla="*/ 598139 h 1489447"/>
                  <a:gd name="connsiteX2" fmla="*/ 226881 w 1815050"/>
                  <a:gd name="connsiteY2" fmla="*/ 405633 h 1489447"/>
                  <a:gd name="connsiteX3" fmla="*/ 158131 w 1815050"/>
                  <a:gd name="connsiteY3" fmla="*/ 323131 h 1489447"/>
                  <a:gd name="connsiteX4" fmla="*/ 281882 w 1815050"/>
                  <a:gd name="connsiteY4" fmla="*/ 288755 h 1489447"/>
                  <a:gd name="connsiteX5" fmla="*/ 330010 w 1815050"/>
                  <a:gd name="connsiteY5" fmla="*/ 165003 h 1489447"/>
                  <a:gd name="connsiteX6" fmla="*/ 426262 w 1815050"/>
                  <a:gd name="connsiteY6" fmla="*/ 185628 h 1489447"/>
                  <a:gd name="connsiteX7" fmla="*/ 474388 w 1815050"/>
                  <a:gd name="connsiteY7" fmla="*/ 103126 h 1489447"/>
                  <a:gd name="connsiteX8" fmla="*/ 653143 w 1815050"/>
                  <a:gd name="connsiteY8" fmla="*/ 96251 h 1489447"/>
                  <a:gd name="connsiteX9" fmla="*/ 715019 w 1815050"/>
                  <a:gd name="connsiteY9" fmla="*/ 20624 h 1489447"/>
                  <a:gd name="connsiteX10" fmla="*/ 852524 w 1815050"/>
                  <a:gd name="connsiteY10" fmla="*/ 61876 h 1489447"/>
                  <a:gd name="connsiteX11" fmla="*/ 921275 w 1815050"/>
                  <a:gd name="connsiteY11" fmla="*/ 0 h 1489447"/>
                  <a:gd name="connsiteX12" fmla="*/ 1340662 w 1815050"/>
                  <a:gd name="connsiteY12" fmla="*/ 605014 h 1489447"/>
                  <a:gd name="connsiteX13" fmla="*/ 1670671 w 1815050"/>
                  <a:gd name="connsiteY13" fmla="*/ 598139 h 1489447"/>
                  <a:gd name="connsiteX14" fmla="*/ 1815050 w 1815050"/>
                  <a:gd name="connsiteY14" fmla="*/ 594924 h 1489447"/>
                  <a:gd name="connsiteX15" fmla="*/ 1815050 w 1815050"/>
                  <a:gd name="connsiteY15" fmla="*/ 1489447 h 1489447"/>
                  <a:gd name="connsiteX16" fmla="*/ 0 w 1815050"/>
                  <a:gd name="connsiteY16" fmla="*/ 1489447 h 1489447"/>
                  <a:gd name="connsiteX17" fmla="*/ 0 w 1815050"/>
                  <a:gd name="connsiteY17" fmla="*/ 594924 h 1489447"/>
                  <a:gd name="connsiteX0" fmla="*/ 0 w 1815050"/>
                  <a:gd name="connsiteY0" fmla="*/ 594924 h 1489447"/>
                  <a:gd name="connsiteX1" fmla="*/ 240632 w 1815050"/>
                  <a:gd name="connsiteY1" fmla="*/ 598139 h 1489447"/>
                  <a:gd name="connsiteX2" fmla="*/ 226881 w 1815050"/>
                  <a:gd name="connsiteY2" fmla="*/ 405633 h 1489447"/>
                  <a:gd name="connsiteX3" fmla="*/ 158131 w 1815050"/>
                  <a:gd name="connsiteY3" fmla="*/ 323131 h 1489447"/>
                  <a:gd name="connsiteX4" fmla="*/ 281882 w 1815050"/>
                  <a:gd name="connsiteY4" fmla="*/ 288755 h 1489447"/>
                  <a:gd name="connsiteX5" fmla="*/ 330010 w 1815050"/>
                  <a:gd name="connsiteY5" fmla="*/ 165003 h 1489447"/>
                  <a:gd name="connsiteX6" fmla="*/ 426262 w 1815050"/>
                  <a:gd name="connsiteY6" fmla="*/ 185628 h 1489447"/>
                  <a:gd name="connsiteX7" fmla="*/ 474388 w 1815050"/>
                  <a:gd name="connsiteY7" fmla="*/ 103126 h 1489447"/>
                  <a:gd name="connsiteX8" fmla="*/ 653143 w 1815050"/>
                  <a:gd name="connsiteY8" fmla="*/ 96251 h 1489447"/>
                  <a:gd name="connsiteX9" fmla="*/ 715019 w 1815050"/>
                  <a:gd name="connsiteY9" fmla="*/ 20624 h 1489447"/>
                  <a:gd name="connsiteX10" fmla="*/ 852524 w 1815050"/>
                  <a:gd name="connsiteY10" fmla="*/ 61876 h 1489447"/>
                  <a:gd name="connsiteX11" fmla="*/ 921275 w 1815050"/>
                  <a:gd name="connsiteY11" fmla="*/ 0 h 1489447"/>
                  <a:gd name="connsiteX12" fmla="*/ 996902 w 1815050"/>
                  <a:gd name="connsiteY12" fmla="*/ 137503 h 1489447"/>
                  <a:gd name="connsiteX13" fmla="*/ 1340662 w 1815050"/>
                  <a:gd name="connsiteY13" fmla="*/ 605014 h 1489447"/>
                  <a:gd name="connsiteX14" fmla="*/ 1670671 w 1815050"/>
                  <a:gd name="connsiteY14" fmla="*/ 598139 h 1489447"/>
                  <a:gd name="connsiteX15" fmla="*/ 1815050 w 1815050"/>
                  <a:gd name="connsiteY15" fmla="*/ 594924 h 1489447"/>
                  <a:gd name="connsiteX16" fmla="*/ 1815050 w 1815050"/>
                  <a:gd name="connsiteY16" fmla="*/ 1489447 h 1489447"/>
                  <a:gd name="connsiteX17" fmla="*/ 0 w 1815050"/>
                  <a:gd name="connsiteY17" fmla="*/ 1489447 h 1489447"/>
                  <a:gd name="connsiteX18" fmla="*/ 0 w 1815050"/>
                  <a:gd name="connsiteY18" fmla="*/ 594924 h 1489447"/>
                  <a:gd name="connsiteX0" fmla="*/ 0 w 1815050"/>
                  <a:gd name="connsiteY0" fmla="*/ 594924 h 1489447"/>
                  <a:gd name="connsiteX1" fmla="*/ 240632 w 1815050"/>
                  <a:gd name="connsiteY1" fmla="*/ 598139 h 1489447"/>
                  <a:gd name="connsiteX2" fmla="*/ 226881 w 1815050"/>
                  <a:gd name="connsiteY2" fmla="*/ 405633 h 1489447"/>
                  <a:gd name="connsiteX3" fmla="*/ 158131 w 1815050"/>
                  <a:gd name="connsiteY3" fmla="*/ 323131 h 1489447"/>
                  <a:gd name="connsiteX4" fmla="*/ 281882 w 1815050"/>
                  <a:gd name="connsiteY4" fmla="*/ 288755 h 1489447"/>
                  <a:gd name="connsiteX5" fmla="*/ 330010 w 1815050"/>
                  <a:gd name="connsiteY5" fmla="*/ 165003 h 1489447"/>
                  <a:gd name="connsiteX6" fmla="*/ 426262 w 1815050"/>
                  <a:gd name="connsiteY6" fmla="*/ 185628 h 1489447"/>
                  <a:gd name="connsiteX7" fmla="*/ 474388 w 1815050"/>
                  <a:gd name="connsiteY7" fmla="*/ 103126 h 1489447"/>
                  <a:gd name="connsiteX8" fmla="*/ 653143 w 1815050"/>
                  <a:gd name="connsiteY8" fmla="*/ 96251 h 1489447"/>
                  <a:gd name="connsiteX9" fmla="*/ 715019 w 1815050"/>
                  <a:gd name="connsiteY9" fmla="*/ 20624 h 1489447"/>
                  <a:gd name="connsiteX10" fmla="*/ 852524 w 1815050"/>
                  <a:gd name="connsiteY10" fmla="*/ 61876 h 1489447"/>
                  <a:gd name="connsiteX11" fmla="*/ 921275 w 1815050"/>
                  <a:gd name="connsiteY11" fmla="*/ 0 h 1489447"/>
                  <a:gd name="connsiteX12" fmla="*/ 1086280 w 1815050"/>
                  <a:gd name="connsiteY12" fmla="*/ 6874 h 1489447"/>
                  <a:gd name="connsiteX13" fmla="*/ 1340662 w 1815050"/>
                  <a:gd name="connsiteY13" fmla="*/ 605014 h 1489447"/>
                  <a:gd name="connsiteX14" fmla="*/ 1670671 w 1815050"/>
                  <a:gd name="connsiteY14" fmla="*/ 598139 h 1489447"/>
                  <a:gd name="connsiteX15" fmla="*/ 1815050 w 1815050"/>
                  <a:gd name="connsiteY15" fmla="*/ 594924 h 1489447"/>
                  <a:gd name="connsiteX16" fmla="*/ 1815050 w 1815050"/>
                  <a:gd name="connsiteY16" fmla="*/ 1489447 h 1489447"/>
                  <a:gd name="connsiteX17" fmla="*/ 0 w 1815050"/>
                  <a:gd name="connsiteY17" fmla="*/ 1489447 h 1489447"/>
                  <a:gd name="connsiteX18" fmla="*/ 0 w 1815050"/>
                  <a:gd name="connsiteY18" fmla="*/ 594924 h 1489447"/>
                  <a:gd name="connsiteX0" fmla="*/ 0 w 1815050"/>
                  <a:gd name="connsiteY0" fmla="*/ 594924 h 1489447"/>
                  <a:gd name="connsiteX1" fmla="*/ 240632 w 1815050"/>
                  <a:gd name="connsiteY1" fmla="*/ 598139 h 1489447"/>
                  <a:gd name="connsiteX2" fmla="*/ 226881 w 1815050"/>
                  <a:gd name="connsiteY2" fmla="*/ 405633 h 1489447"/>
                  <a:gd name="connsiteX3" fmla="*/ 158131 w 1815050"/>
                  <a:gd name="connsiteY3" fmla="*/ 323131 h 1489447"/>
                  <a:gd name="connsiteX4" fmla="*/ 281882 w 1815050"/>
                  <a:gd name="connsiteY4" fmla="*/ 288755 h 1489447"/>
                  <a:gd name="connsiteX5" fmla="*/ 330010 w 1815050"/>
                  <a:gd name="connsiteY5" fmla="*/ 165003 h 1489447"/>
                  <a:gd name="connsiteX6" fmla="*/ 426262 w 1815050"/>
                  <a:gd name="connsiteY6" fmla="*/ 185628 h 1489447"/>
                  <a:gd name="connsiteX7" fmla="*/ 474388 w 1815050"/>
                  <a:gd name="connsiteY7" fmla="*/ 103126 h 1489447"/>
                  <a:gd name="connsiteX8" fmla="*/ 653143 w 1815050"/>
                  <a:gd name="connsiteY8" fmla="*/ 96251 h 1489447"/>
                  <a:gd name="connsiteX9" fmla="*/ 715019 w 1815050"/>
                  <a:gd name="connsiteY9" fmla="*/ 20624 h 1489447"/>
                  <a:gd name="connsiteX10" fmla="*/ 852524 w 1815050"/>
                  <a:gd name="connsiteY10" fmla="*/ 61876 h 1489447"/>
                  <a:gd name="connsiteX11" fmla="*/ 921275 w 1815050"/>
                  <a:gd name="connsiteY11" fmla="*/ 0 h 1489447"/>
                  <a:gd name="connsiteX12" fmla="*/ 1086280 w 1815050"/>
                  <a:gd name="connsiteY12" fmla="*/ 6874 h 1489447"/>
                  <a:gd name="connsiteX13" fmla="*/ 1134406 w 1815050"/>
                  <a:gd name="connsiteY13" fmla="*/ 137503 h 1489447"/>
                  <a:gd name="connsiteX14" fmla="*/ 1340662 w 1815050"/>
                  <a:gd name="connsiteY14" fmla="*/ 605014 h 1489447"/>
                  <a:gd name="connsiteX15" fmla="*/ 1670671 w 1815050"/>
                  <a:gd name="connsiteY15" fmla="*/ 598139 h 1489447"/>
                  <a:gd name="connsiteX16" fmla="*/ 1815050 w 1815050"/>
                  <a:gd name="connsiteY16" fmla="*/ 594924 h 1489447"/>
                  <a:gd name="connsiteX17" fmla="*/ 1815050 w 1815050"/>
                  <a:gd name="connsiteY17" fmla="*/ 1489447 h 1489447"/>
                  <a:gd name="connsiteX18" fmla="*/ 0 w 1815050"/>
                  <a:gd name="connsiteY18" fmla="*/ 1489447 h 1489447"/>
                  <a:gd name="connsiteX19" fmla="*/ 0 w 1815050"/>
                  <a:gd name="connsiteY19" fmla="*/ 594924 h 1489447"/>
                  <a:gd name="connsiteX0" fmla="*/ 0 w 1815050"/>
                  <a:gd name="connsiteY0" fmla="*/ 656801 h 1551324"/>
                  <a:gd name="connsiteX1" fmla="*/ 240632 w 1815050"/>
                  <a:gd name="connsiteY1" fmla="*/ 660016 h 1551324"/>
                  <a:gd name="connsiteX2" fmla="*/ 226881 w 1815050"/>
                  <a:gd name="connsiteY2" fmla="*/ 467510 h 1551324"/>
                  <a:gd name="connsiteX3" fmla="*/ 158131 w 1815050"/>
                  <a:gd name="connsiteY3" fmla="*/ 385008 h 1551324"/>
                  <a:gd name="connsiteX4" fmla="*/ 281882 w 1815050"/>
                  <a:gd name="connsiteY4" fmla="*/ 350632 h 1551324"/>
                  <a:gd name="connsiteX5" fmla="*/ 330010 w 1815050"/>
                  <a:gd name="connsiteY5" fmla="*/ 226880 h 1551324"/>
                  <a:gd name="connsiteX6" fmla="*/ 426262 w 1815050"/>
                  <a:gd name="connsiteY6" fmla="*/ 247505 h 1551324"/>
                  <a:gd name="connsiteX7" fmla="*/ 474388 w 1815050"/>
                  <a:gd name="connsiteY7" fmla="*/ 165003 h 1551324"/>
                  <a:gd name="connsiteX8" fmla="*/ 653143 w 1815050"/>
                  <a:gd name="connsiteY8" fmla="*/ 158128 h 1551324"/>
                  <a:gd name="connsiteX9" fmla="*/ 715019 w 1815050"/>
                  <a:gd name="connsiteY9" fmla="*/ 82501 h 1551324"/>
                  <a:gd name="connsiteX10" fmla="*/ 852524 w 1815050"/>
                  <a:gd name="connsiteY10" fmla="*/ 123753 h 1551324"/>
                  <a:gd name="connsiteX11" fmla="*/ 921275 w 1815050"/>
                  <a:gd name="connsiteY11" fmla="*/ 61877 h 1551324"/>
                  <a:gd name="connsiteX12" fmla="*/ 1086280 w 1815050"/>
                  <a:gd name="connsiteY12" fmla="*/ 68751 h 1551324"/>
                  <a:gd name="connsiteX13" fmla="*/ 1182532 w 1815050"/>
                  <a:gd name="connsiteY13" fmla="*/ 0 h 1551324"/>
                  <a:gd name="connsiteX14" fmla="*/ 1340662 w 1815050"/>
                  <a:gd name="connsiteY14" fmla="*/ 666891 h 1551324"/>
                  <a:gd name="connsiteX15" fmla="*/ 1670671 w 1815050"/>
                  <a:gd name="connsiteY15" fmla="*/ 660016 h 1551324"/>
                  <a:gd name="connsiteX16" fmla="*/ 1815050 w 1815050"/>
                  <a:gd name="connsiteY16" fmla="*/ 656801 h 1551324"/>
                  <a:gd name="connsiteX17" fmla="*/ 1815050 w 1815050"/>
                  <a:gd name="connsiteY17" fmla="*/ 1551324 h 1551324"/>
                  <a:gd name="connsiteX18" fmla="*/ 0 w 1815050"/>
                  <a:gd name="connsiteY18" fmla="*/ 1551324 h 1551324"/>
                  <a:gd name="connsiteX19" fmla="*/ 0 w 1815050"/>
                  <a:gd name="connsiteY19" fmla="*/ 656801 h 1551324"/>
                  <a:gd name="connsiteX0" fmla="*/ 0 w 1815050"/>
                  <a:gd name="connsiteY0" fmla="*/ 656801 h 1551324"/>
                  <a:gd name="connsiteX1" fmla="*/ 240632 w 1815050"/>
                  <a:gd name="connsiteY1" fmla="*/ 660016 h 1551324"/>
                  <a:gd name="connsiteX2" fmla="*/ 226881 w 1815050"/>
                  <a:gd name="connsiteY2" fmla="*/ 467510 h 1551324"/>
                  <a:gd name="connsiteX3" fmla="*/ 158131 w 1815050"/>
                  <a:gd name="connsiteY3" fmla="*/ 385008 h 1551324"/>
                  <a:gd name="connsiteX4" fmla="*/ 281882 w 1815050"/>
                  <a:gd name="connsiteY4" fmla="*/ 350632 h 1551324"/>
                  <a:gd name="connsiteX5" fmla="*/ 330010 w 1815050"/>
                  <a:gd name="connsiteY5" fmla="*/ 226880 h 1551324"/>
                  <a:gd name="connsiteX6" fmla="*/ 426262 w 1815050"/>
                  <a:gd name="connsiteY6" fmla="*/ 247505 h 1551324"/>
                  <a:gd name="connsiteX7" fmla="*/ 474388 w 1815050"/>
                  <a:gd name="connsiteY7" fmla="*/ 165003 h 1551324"/>
                  <a:gd name="connsiteX8" fmla="*/ 653143 w 1815050"/>
                  <a:gd name="connsiteY8" fmla="*/ 158128 h 1551324"/>
                  <a:gd name="connsiteX9" fmla="*/ 715019 w 1815050"/>
                  <a:gd name="connsiteY9" fmla="*/ 82501 h 1551324"/>
                  <a:gd name="connsiteX10" fmla="*/ 852524 w 1815050"/>
                  <a:gd name="connsiteY10" fmla="*/ 123753 h 1551324"/>
                  <a:gd name="connsiteX11" fmla="*/ 921275 w 1815050"/>
                  <a:gd name="connsiteY11" fmla="*/ 61877 h 1551324"/>
                  <a:gd name="connsiteX12" fmla="*/ 1024403 w 1815050"/>
                  <a:gd name="connsiteY12" fmla="*/ 116877 h 1551324"/>
                  <a:gd name="connsiteX13" fmla="*/ 1182532 w 1815050"/>
                  <a:gd name="connsiteY13" fmla="*/ 0 h 1551324"/>
                  <a:gd name="connsiteX14" fmla="*/ 1340662 w 1815050"/>
                  <a:gd name="connsiteY14" fmla="*/ 666891 h 1551324"/>
                  <a:gd name="connsiteX15" fmla="*/ 1670671 w 1815050"/>
                  <a:gd name="connsiteY15" fmla="*/ 660016 h 1551324"/>
                  <a:gd name="connsiteX16" fmla="*/ 1815050 w 1815050"/>
                  <a:gd name="connsiteY16" fmla="*/ 656801 h 1551324"/>
                  <a:gd name="connsiteX17" fmla="*/ 1815050 w 1815050"/>
                  <a:gd name="connsiteY17" fmla="*/ 1551324 h 1551324"/>
                  <a:gd name="connsiteX18" fmla="*/ 0 w 1815050"/>
                  <a:gd name="connsiteY18" fmla="*/ 1551324 h 1551324"/>
                  <a:gd name="connsiteX19" fmla="*/ 0 w 1815050"/>
                  <a:gd name="connsiteY19" fmla="*/ 656801 h 15513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340662 w 1815050"/>
                  <a:gd name="connsiteY14" fmla="*/ 639391 h 1523824"/>
                  <a:gd name="connsiteX15" fmla="*/ 1670671 w 1815050"/>
                  <a:gd name="connsiteY15" fmla="*/ 632516 h 1523824"/>
                  <a:gd name="connsiteX16" fmla="*/ 1815050 w 1815050"/>
                  <a:gd name="connsiteY16" fmla="*/ 629301 h 1523824"/>
                  <a:gd name="connsiteX17" fmla="*/ 1815050 w 1815050"/>
                  <a:gd name="connsiteY17" fmla="*/ 1523824 h 1523824"/>
                  <a:gd name="connsiteX18" fmla="*/ 0 w 1815050"/>
                  <a:gd name="connsiteY18" fmla="*/ 1523824 h 1523824"/>
                  <a:gd name="connsiteX19" fmla="*/ 0 w 1815050"/>
                  <a:gd name="connsiteY19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16908 w 1815050"/>
                  <a:gd name="connsiteY14" fmla="*/ 302509 h 1523824"/>
                  <a:gd name="connsiteX15" fmla="*/ 1340662 w 1815050"/>
                  <a:gd name="connsiteY15" fmla="*/ 639391 h 1523824"/>
                  <a:gd name="connsiteX16" fmla="*/ 1670671 w 1815050"/>
                  <a:gd name="connsiteY16" fmla="*/ 632516 h 1523824"/>
                  <a:gd name="connsiteX17" fmla="*/ 1815050 w 1815050"/>
                  <a:gd name="connsiteY17" fmla="*/ 629301 h 1523824"/>
                  <a:gd name="connsiteX18" fmla="*/ 1815050 w 1815050"/>
                  <a:gd name="connsiteY18" fmla="*/ 1523824 h 1523824"/>
                  <a:gd name="connsiteX19" fmla="*/ 0 w 1815050"/>
                  <a:gd name="connsiteY19" fmla="*/ 1523824 h 1523824"/>
                  <a:gd name="connsiteX20" fmla="*/ 0 w 1815050"/>
                  <a:gd name="connsiteY20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40662 w 1815050"/>
                  <a:gd name="connsiteY15" fmla="*/ 639391 h 1523824"/>
                  <a:gd name="connsiteX16" fmla="*/ 1670671 w 1815050"/>
                  <a:gd name="connsiteY16" fmla="*/ 632516 h 1523824"/>
                  <a:gd name="connsiteX17" fmla="*/ 1815050 w 1815050"/>
                  <a:gd name="connsiteY17" fmla="*/ 629301 h 1523824"/>
                  <a:gd name="connsiteX18" fmla="*/ 1815050 w 1815050"/>
                  <a:gd name="connsiteY18" fmla="*/ 1523824 h 1523824"/>
                  <a:gd name="connsiteX19" fmla="*/ 0 w 1815050"/>
                  <a:gd name="connsiteY19" fmla="*/ 1523824 h 1523824"/>
                  <a:gd name="connsiteX20" fmla="*/ 0 w 1815050"/>
                  <a:gd name="connsiteY20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251284 w 1815050"/>
                  <a:gd name="connsiteY15" fmla="*/ 137504 h 1523824"/>
                  <a:gd name="connsiteX16" fmla="*/ 1340662 w 1815050"/>
                  <a:gd name="connsiteY16" fmla="*/ 639391 h 1523824"/>
                  <a:gd name="connsiteX17" fmla="*/ 1670671 w 1815050"/>
                  <a:gd name="connsiteY17" fmla="*/ 632516 h 1523824"/>
                  <a:gd name="connsiteX18" fmla="*/ 1815050 w 1815050"/>
                  <a:gd name="connsiteY18" fmla="*/ 629301 h 1523824"/>
                  <a:gd name="connsiteX19" fmla="*/ 1815050 w 1815050"/>
                  <a:gd name="connsiteY19" fmla="*/ 1523824 h 1523824"/>
                  <a:gd name="connsiteX20" fmla="*/ 0 w 1815050"/>
                  <a:gd name="connsiteY20" fmla="*/ 1523824 h 1523824"/>
                  <a:gd name="connsiteX21" fmla="*/ 0 w 1815050"/>
                  <a:gd name="connsiteY21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340662 w 1815050"/>
                  <a:gd name="connsiteY16" fmla="*/ 639391 h 1523824"/>
                  <a:gd name="connsiteX17" fmla="*/ 1670671 w 1815050"/>
                  <a:gd name="connsiteY17" fmla="*/ 632516 h 1523824"/>
                  <a:gd name="connsiteX18" fmla="*/ 1815050 w 1815050"/>
                  <a:gd name="connsiteY18" fmla="*/ 629301 h 1523824"/>
                  <a:gd name="connsiteX19" fmla="*/ 1815050 w 1815050"/>
                  <a:gd name="connsiteY19" fmla="*/ 1523824 h 1523824"/>
                  <a:gd name="connsiteX20" fmla="*/ 0 w 1815050"/>
                  <a:gd name="connsiteY20" fmla="*/ 1523824 h 1523824"/>
                  <a:gd name="connsiteX21" fmla="*/ 0 w 1815050"/>
                  <a:gd name="connsiteY21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306286 w 1815050"/>
                  <a:gd name="connsiteY16" fmla="*/ 165005 h 1523824"/>
                  <a:gd name="connsiteX17" fmla="*/ 1340662 w 1815050"/>
                  <a:gd name="connsiteY17" fmla="*/ 639391 h 1523824"/>
                  <a:gd name="connsiteX18" fmla="*/ 1670671 w 1815050"/>
                  <a:gd name="connsiteY18" fmla="*/ 632516 h 1523824"/>
                  <a:gd name="connsiteX19" fmla="*/ 1815050 w 1815050"/>
                  <a:gd name="connsiteY19" fmla="*/ 629301 h 1523824"/>
                  <a:gd name="connsiteX20" fmla="*/ 1815050 w 1815050"/>
                  <a:gd name="connsiteY20" fmla="*/ 1523824 h 1523824"/>
                  <a:gd name="connsiteX21" fmla="*/ 0 w 1815050"/>
                  <a:gd name="connsiteY21" fmla="*/ 1523824 h 1523824"/>
                  <a:gd name="connsiteX22" fmla="*/ 0 w 1815050"/>
                  <a:gd name="connsiteY22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340662 w 1815050"/>
                  <a:gd name="connsiteY17" fmla="*/ 639391 h 1523824"/>
                  <a:gd name="connsiteX18" fmla="*/ 1670671 w 1815050"/>
                  <a:gd name="connsiteY18" fmla="*/ 632516 h 1523824"/>
                  <a:gd name="connsiteX19" fmla="*/ 1815050 w 1815050"/>
                  <a:gd name="connsiteY19" fmla="*/ 629301 h 1523824"/>
                  <a:gd name="connsiteX20" fmla="*/ 1815050 w 1815050"/>
                  <a:gd name="connsiteY20" fmla="*/ 1523824 h 1523824"/>
                  <a:gd name="connsiteX21" fmla="*/ 0 w 1815050"/>
                  <a:gd name="connsiteY21" fmla="*/ 1523824 h 1523824"/>
                  <a:gd name="connsiteX22" fmla="*/ 0 w 1815050"/>
                  <a:gd name="connsiteY22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402539 w 1815050"/>
                  <a:gd name="connsiteY17" fmla="*/ 151255 h 1523824"/>
                  <a:gd name="connsiteX18" fmla="*/ 1340662 w 1815050"/>
                  <a:gd name="connsiteY18" fmla="*/ 639391 h 1523824"/>
                  <a:gd name="connsiteX19" fmla="*/ 1670671 w 1815050"/>
                  <a:gd name="connsiteY19" fmla="*/ 632516 h 1523824"/>
                  <a:gd name="connsiteX20" fmla="*/ 1815050 w 1815050"/>
                  <a:gd name="connsiteY20" fmla="*/ 629301 h 1523824"/>
                  <a:gd name="connsiteX21" fmla="*/ 1815050 w 1815050"/>
                  <a:gd name="connsiteY21" fmla="*/ 1523824 h 1523824"/>
                  <a:gd name="connsiteX22" fmla="*/ 0 w 1815050"/>
                  <a:gd name="connsiteY22" fmla="*/ 1523824 h 1523824"/>
                  <a:gd name="connsiteX23" fmla="*/ 0 w 1815050"/>
                  <a:gd name="connsiteY23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340662 w 1815050"/>
                  <a:gd name="connsiteY18" fmla="*/ 639391 h 1523824"/>
                  <a:gd name="connsiteX19" fmla="*/ 1670671 w 1815050"/>
                  <a:gd name="connsiteY19" fmla="*/ 632516 h 1523824"/>
                  <a:gd name="connsiteX20" fmla="*/ 1815050 w 1815050"/>
                  <a:gd name="connsiteY20" fmla="*/ 629301 h 1523824"/>
                  <a:gd name="connsiteX21" fmla="*/ 1815050 w 1815050"/>
                  <a:gd name="connsiteY21" fmla="*/ 1523824 h 1523824"/>
                  <a:gd name="connsiteX22" fmla="*/ 0 w 1815050"/>
                  <a:gd name="connsiteY22" fmla="*/ 1523824 h 1523824"/>
                  <a:gd name="connsiteX23" fmla="*/ 0 w 1815050"/>
                  <a:gd name="connsiteY23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471290 w 1815050"/>
                  <a:gd name="connsiteY18" fmla="*/ 323134 h 1523824"/>
                  <a:gd name="connsiteX19" fmla="*/ 1340662 w 1815050"/>
                  <a:gd name="connsiteY19" fmla="*/ 639391 h 1523824"/>
                  <a:gd name="connsiteX20" fmla="*/ 1670671 w 1815050"/>
                  <a:gd name="connsiteY20" fmla="*/ 632516 h 1523824"/>
                  <a:gd name="connsiteX21" fmla="*/ 1815050 w 1815050"/>
                  <a:gd name="connsiteY21" fmla="*/ 629301 h 1523824"/>
                  <a:gd name="connsiteX22" fmla="*/ 1815050 w 1815050"/>
                  <a:gd name="connsiteY22" fmla="*/ 1523824 h 1523824"/>
                  <a:gd name="connsiteX23" fmla="*/ 0 w 1815050"/>
                  <a:gd name="connsiteY23" fmla="*/ 1523824 h 1523824"/>
                  <a:gd name="connsiteX24" fmla="*/ 0 w 1815050"/>
                  <a:gd name="connsiteY24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601919 w 1815050"/>
                  <a:gd name="connsiteY18" fmla="*/ 165005 h 1523824"/>
                  <a:gd name="connsiteX19" fmla="*/ 1340662 w 1815050"/>
                  <a:gd name="connsiteY19" fmla="*/ 639391 h 1523824"/>
                  <a:gd name="connsiteX20" fmla="*/ 1670671 w 1815050"/>
                  <a:gd name="connsiteY20" fmla="*/ 632516 h 1523824"/>
                  <a:gd name="connsiteX21" fmla="*/ 1815050 w 1815050"/>
                  <a:gd name="connsiteY21" fmla="*/ 629301 h 1523824"/>
                  <a:gd name="connsiteX22" fmla="*/ 1815050 w 1815050"/>
                  <a:gd name="connsiteY22" fmla="*/ 1523824 h 1523824"/>
                  <a:gd name="connsiteX23" fmla="*/ 0 w 1815050"/>
                  <a:gd name="connsiteY23" fmla="*/ 1523824 h 1523824"/>
                  <a:gd name="connsiteX24" fmla="*/ 0 w 1815050"/>
                  <a:gd name="connsiteY24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601919 w 1815050"/>
                  <a:gd name="connsiteY18" fmla="*/ 165005 h 1523824"/>
                  <a:gd name="connsiteX19" fmla="*/ 1546917 w 1815050"/>
                  <a:gd name="connsiteY19" fmla="*/ 247507 h 1523824"/>
                  <a:gd name="connsiteX20" fmla="*/ 1340662 w 1815050"/>
                  <a:gd name="connsiteY20" fmla="*/ 639391 h 1523824"/>
                  <a:gd name="connsiteX21" fmla="*/ 1670671 w 1815050"/>
                  <a:gd name="connsiteY21" fmla="*/ 632516 h 1523824"/>
                  <a:gd name="connsiteX22" fmla="*/ 1815050 w 1815050"/>
                  <a:gd name="connsiteY22" fmla="*/ 629301 h 1523824"/>
                  <a:gd name="connsiteX23" fmla="*/ 1815050 w 1815050"/>
                  <a:gd name="connsiteY23" fmla="*/ 1523824 h 1523824"/>
                  <a:gd name="connsiteX24" fmla="*/ 0 w 1815050"/>
                  <a:gd name="connsiteY24" fmla="*/ 1523824 h 1523824"/>
                  <a:gd name="connsiteX25" fmla="*/ 0 w 1815050"/>
                  <a:gd name="connsiteY25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601919 w 1815050"/>
                  <a:gd name="connsiteY18" fmla="*/ 165005 h 1523824"/>
                  <a:gd name="connsiteX19" fmla="*/ 1746297 w 1815050"/>
                  <a:gd name="connsiteY19" fmla="*/ 158130 h 1523824"/>
                  <a:gd name="connsiteX20" fmla="*/ 1340662 w 1815050"/>
                  <a:gd name="connsiteY20" fmla="*/ 639391 h 1523824"/>
                  <a:gd name="connsiteX21" fmla="*/ 1670671 w 1815050"/>
                  <a:gd name="connsiteY21" fmla="*/ 632516 h 1523824"/>
                  <a:gd name="connsiteX22" fmla="*/ 1815050 w 1815050"/>
                  <a:gd name="connsiteY22" fmla="*/ 629301 h 1523824"/>
                  <a:gd name="connsiteX23" fmla="*/ 1815050 w 1815050"/>
                  <a:gd name="connsiteY23" fmla="*/ 1523824 h 1523824"/>
                  <a:gd name="connsiteX24" fmla="*/ 0 w 1815050"/>
                  <a:gd name="connsiteY24" fmla="*/ 1523824 h 1523824"/>
                  <a:gd name="connsiteX25" fmla="*/ 0 w 1815050"/>
                  <a:gd name="connsiteY25" fmla="*/ 629301 h 1523824"/>
                  <a:gd name="connsiteX0" fmla="*/ 0 w 1815050"/>
                  <a:gd name="connsiteY0" fmla="*/ 629301 h 1523824"/>
                  <a:gd name="connsiteX1" fmla="*/ 240632 w 1815050"/>
                  <a:gd name="connsiteY1" fmla="*/ 632516 h 1523824"/>
                  <a:gd name="connsiteX2" fmla="*/ 226881 w 1815050"/>
                  <a:gd name="connsiteY2" fmla="*/ 440010 h 1523824"/>
                  <a:gd name="connsiteX3" fmla="*/ 158131 w 1815050"/>
                  <a:gd name="connsiteY3" fmla="*/ 357508 h 1523824"/>
                  <a:gd name="connsiteX4" fmla="*/ 281882 w 1815050"/>
                  <a:gd name="connsiteY4" fmla="*/ 323132 h 1523824"/>
                  <a:gd name="connsiteX5" fmla="*/ 330010 w 1815050"/>
                  <a:gd name="connsiteY5" fmla="*/ 199380 h 1523824"/>
                  <a:gd name="connsiteX6" fmla="*/ 426262 w 1815050"/>
                  <a:gd name="connsiteY6" fmla="*/ 220005 h 1523824"/>
                  <a:gd name="connsiteX7" fmla="*/ 474388 w 1815050"/>
                  <a:gd name="connsiteY7" fmla="*/ 137503 h 1523824"/>
                  <a:gd name="connsiteX8" fmla="*/ 653143 w 1815050"/>
                  <a:gd name="connsiteY8" fmla="*/ 130628 h 1523824"/>
                  <a:gd name="connsiteX9" fmla="*/ 715019 w 1815050"/>
                  <a:gd name="connsiteY9" fmla="*/ 55001 h 1523824"/>
                  <a:gd name="connsiteX10" fmla="*/ 852524 w 1815050"/>
                  <a:gd name="connsiteY10" fmla="*/ 96253 h 1523824"/>
                  <a:gd name="connsiteX11" fmla="*/ 921275 w 1815050"/>
                  <a:gd name="connsiteY11" fmla="*/ 34377 h 1523824"/>
                  <a:gd name="connsiteX12" fmla="*/ 1024403 w 1815050"/>
                  <a:gd name="connsiteY12" fmla="*/ 89377 h 1523824"/>
                  <a:gd name="connsiteX13" fmla="*/ 1113780 w 1815050"/>
                  <a:gd name="connsiteY13" fmla="*/ 0 h 1523824"/>
                  <a:gd name="connsiteX14" fmla="*/ 1223783 w 1815050"/>
                  <a:gd name="connsiteY14" fmla="*/ 0 h 1523824"/>
                  <a:gd name="connsiteX15" fmla="*/ 1313161 w 1815050"/>
                  <a:gd name="connsiteY15" fmla="*/ 61877 h 1523824"/>
                  <a:gd name="connsiteX16" fmla="*/ 1416289 w 1815050"/>
                  <a:gd name="connsiteY16" fmla="*/ 13751 h 1523824"/>
                  <a:gd name="connsiteX17" fmla="*/ 1567543 w 1815050"/>
                  <a:gd name="connsiteY17" fmla="*/ 61877 h 1523824"/>
                  <a:gd name="connsiteX18" fmla="*/ 1601919 w 1815050"/>
                  <a:gd name="connsiteY18" fmla="*/ 165005 h 1523824"/>
                  <a:gd name="connsiteX19" fmla="*/ 1746297 w 1815050"/>
                  <a:gd name="connsiteY19" fmla="*/ 158130 h 1523824"/>
                  <a:gd name="connsiteX20" fmla="*/ 1739423 w 1815050"/>
                  <a:gd name="connsiteY20" fmla="*/ 275006 h 1523824"/>
                  <a:gd name="connsiteX21" fmla="*/ 1670671 w 1815050"/>
                  <a:gd name="connsiteY21" fmla="*/ 632516 h 1523824"/>
                  <a:gd name="connsiteX22" fmla="*/ 1815050 w 1815050"/>
                  <a:gd name="connsiteY22" fmla="*/ 629301 h 1523824"/>
                  <a:gd name="connsiteX23" fmla="*/ 1815050 w 1815050"/>
                  <a:gd name="connsiteY23" fmla="*/ 1523824 h 1523824"/>
                  <a:gd name="connsiteX24" fmla="*/ 0 w 1815050"/>
                  <a:gd name="connsiteY24" fmla="*/ 1523824 h 1523824"/>
                  <a:gd name="connsiteX25" fmla="*/ 0 w 1815050"/>
                  <a:gd name="connsiteY25" fmla="*/ 629301 h 1523824"/>
                  <a:gd name="connsiteX0" fmla="*/ 0 w 1842551"/>
                  <a:gd name="connsiteY0" fmla="*/ 629301 h 1523824"/>
                  <a:gd name="connsiteX1" fmla="*/ 240632 w 1842551"/>
                  <a:gd name="connsiteY1" fmla="*/ 632516 h 1523824"/>
                  <a:gd name="connsiteX2" fmla="*/ 226881 w 1842551"/>
                  <a:gd name="connsiteY2" fmla="*/ 440010 h 1523824"/>
                  <a:gd name="connsiteX3" fmla="*/ 158131 w 1842551"/>
                  <a:gd name="connsiteY3" fmla="*/ 357508 h 1523824"/>
                  <a:gd name="connsiteX4" fmla="*/ 281882 w 1842551"/>
                  <a:gd name="connsiteY4" fmla="*/ 323132 h 1523824"/>
                  <a:gd name="connsiteX5" fmla="*/ 330010 w 1842551"/>
                  <a:gd name="connsiteY5" fmla="*/ 199380 h 1523824"/>
                  <a:gd name="connsiteX6" fmla="*/ 426262 w 1842551"/>
                  <a:gd name="connsiteY6" fmla="*/ 220005 h 1523824"/>
                  <a:gd name="connsiteX7" fmla="*/ 474388 w 1842551"/>
                  <a:gd name="connsiteY7" fmla="*/ 137503 h 1523824"/>
                  <a:gd name="connsiteX8" fmla="*/ 653143 w 1842551"/>
                  <a:gd name="connsiteY8" fmla="*/ 130628 h 1523824"/>
                  <a:gd name="connsiteX9" fmla="*/ 715019 w 1842551"/>
                  <a:gd name="connsiteY9" fmla="*/ 55001 h 1523824"/>
                  <a:gd name="connsiteX10" fmla="*/ 852524 w 1842551"/>
                  <a:gd name="connsiteY10" fmla="*/ 96253 h 1523824"/>
                  <a:gd name="connsiteX11" fmla="*/ 921275 w 1842551"/>
                  <a:gd name="connsiteY11" fmla="*/ 34377 h 1523824"/>
                  <a:gd name="connsiteX12" fmla="*/ 1024403 w 1842551"/>
                  <a:gd name="connsiteY12" fmla="*/ 89377 h 1523824"/>
                  <a:gd name="connsiteX13" fmla="*/ 1113780 w 1842551"/>
                  <a:gd name="connsiteY13" fmla="*/ 0 h 1523824"/>
                  <a:gd name="connsiteX14" fmla="*/ 1223783 w 1842551"/>
                  <a:gd name="connsiteY14" fmla="*/ 0 h 1523824"/>
                  <a:gd name="connsiteX15" fmla="*/ 1313161 w 1842551"/>
                  <a:gd name="connsiteY15" fmla="*/ 61877 h 1523824"/>
                  <a:gd name="connsiteX16" fmla="*/ 1416289 w 1842551"/>
                  <a:gd name="connsiteY16" fmla="*/ 13751 h 1523824"/>
                  <a:gd name="connsiteX17" fmla="*/ 1567543 w 1842551"/>
                  <a:gd name="connsiteY17" fmla="*/ 61877 h 1523824"/>
                  <a:gd name="connsiteX18" fmla="*/ 1601919 w 1842551"/>
                  <a:gd name="connsiteY18" fmla="*/ 165005 h 1523824"/>
                  <a:gd name="connsiteX19" fmla="*/ 1746297 w 1842551"/>
                  <a:gd name="connsiteY19" fmla="*/ 158130 h 1523824"/>
                  <a:gd name="connsiteX20" fmla="*/ 1739423 w 1842551"/>
                  <a:gd name="connsiteY20" fmla="*/ 275006 h 1523824"/>
                  <a:gd name="connsiteX21" fmla="*/ 1842551 w 1842551"/>
                  <a:gd name="connsiteY21" fmla="*/ 302507 h 1523824"/>
                  <a:gd name="connsiteX22" fmla="*/ 1815050 w 1842551"/>
                  <a:gd name="connsiteY22" fmla="*/ 629301 h 1523824"/>
                  <a:gd name="connsiteX23" fmla="*/ 1815050 w 1842551"/>
                  <a:gd name="connsiteY23" fmla="*/ 1523824 h 1523824"/>
                  <a:gd name="connsiteX24" fmla="*/ 0 w 1842551"/>
                  <a:gd name="connsiteY24" fmla="*/ 1523824 h 1523824"/>
                  <a:gd name="connsiteX25" fmla="*/ 0 w 1842551"/>
                  <a:gd name="connsiteY25" fmla="*/ 629301 h 1523824"/>
                  <a:gd name="connsiteX0" fmla="*/ 0 w 1842551"/>
                  <a:gd name="connsiteY0" fmla="*/ 629301 h 1523824"/>
                  <a:gd name="connsiteX1" fmla="*/ 240632 w 1842551"/>
                  <a:gd name="connsiteY1" fmla="*/ 632516 h 1523824"/>
                  <a:gd name="connsiteX2" fmla="*/ 226881 w 1842551"/>
                  <a:gd name="connsiteY2" fmla="*/ 440010 h 1523824"/>
                  <a:gd name="connsiteX3" fmla="*/ 158131 w 1842551"/>
                  <a:gd name="connsiteY3" fmla="*/ 357508 h 1523824"/>
                  <a:gd name="connsiteX4" fmla="*/ 281882 w 1842551"/>
                  <a:gd name="connsiteY4" fmla="*/ 323132 h 1523824"/>
                  <a:gd name="connsiteX5" fmla="*/ 330010 w 1842551"/>
                  <a:gd name="connsiteY5" fmla="*/ 199380 h 1523824"/>
                  <a:gd name="connsiteX6" fmla="*/ 426262 w 1842551"/>
                  <a:gd name="connsiteY6" fmla="*/ 220005 h 1523824"/>
                  <a:gd name="connsiteX7" fmla="*/ 474388 w 1842551"/>
                  <a:gd name="connsiteY7" fmla="*/ 137503 h 1523824"/>
                  <a:gd name="connsiteX8" fmla="*/ 653143 w 1842551"/>
                  <a:gd name="connsiteY8" fmla="*/ 130628 h 1523824"/>
                  <a:gd name="connsiteX9" fmla="*/ 715019 w 1842551"/>
                  <a:gd name="connsiteY9" fmla="*/ 55001 h 1523824"/>
                  <a:gd name="connsiteX10" fmla="*/ 852524 w 1842551"/>
                  <a:gd name="connsiteY10" fmla="*/ 96253 h 1523824"/>
                  <a:gd name="connsiteX11" fmla="*/ 921275 w 1842551"/>
                  <a:gd name="connsiteY11" fmla="*/ 34377 h 1523824"/>
                  <a:gd name="connsiteX12" fmla="*/ 1024403 w 1842551"/>
                  <a:gd name="connsiteY12" fmla="*/ 89377 h 1523824"/>
                  <a:gd name="connsiteX13" fmla="*/ 1113780 w 1842551"/>
                  <a:gd name="connsiteY13" fmla="*/ 0 h 1523824"/>
                  <a:gd name="connsiteX14" fmla="*/ 1223783 w 1842551"/>
                  <a:gd name="connsiteY14" fmla="*/ 0 h 1523824"/>
                  <a:gd name="connsiteX15" fmla="*/ 1313161 w 1842551"/>
                  <a:gd name="connsiteY15" fmla="*/ 61877 h 1523824"/>
                  <a:gd name="connsiteX16" fmla="*/ 1416289 w 1842551"/>
                  <a:gd name="connsiteY16" fmla="*/ 13751 h 1523824"/>
                  <a:gd name="connsiteX17" fmla="*/ 1567543 w 1842551"/>
                  <a:gd name="connsiteY17" fmla="*/ 61877 h 1523824"/>
                  <a:gd name="connsiteX18" fmla="*/ 1601919 w 1842551"/>
                  <a:gd name="connsiteY18" fmla="*/ 165005 h 1523824"/>
                  <a:gd name="connsiteX19" fmla="*/ 1746297 w 1842551"/>
                  <a:gd name="connsiteY19" fmla="*/ 158130 h 1523824"/>
                  <a:gd name="connsiteX20" fmla="*/ 1739423 w 1842551"/>
                  <a:gd name="connsiteY20" fmla="*/ 275006 h 1523824"/>
                  <a:gd name="connsiteX21" fmla="*/ 1842551 w 1842551"/>
                  <a:gd name="connsiteY21" fmla="*/ 302507 h 1523824"/>
                  <a:gd name="connsiteX22" fmla="*/ 1815050 w 1842551"/>
                  <a:gd name="connsiteY22" fmla="*/ 467513 h 1523824"/>
                  <a:gd name="connsiteX23" fmla="*/ 1815050 w 1842551"/>
                  <a:gd name="connsiteY23" fmla="*/ 629301 h 1523824"/>
                  <a:gd name="connsiteX24" fmla="*/ 1815050 w 1842551"/>
                  <a:gd name="connsiteY24" fmla="*/ 1523824 h 1523824"/>
                  <a:gd name="connsiteX25" fmla="*/ 0 w 1842551"/>
                  <a:gd name="connsiteY25" fmla="*/ 1523824 h 1523824"/>
                  <a:gd name="connsiteX26" fmla="*/ 0 w 1842551"/>
                  <a:gd name="connsiteY26" fmla="*/ 629301 h 1523824"/>
                  <a:gd name="connsiteX0" fmla="*/ 0 w 1904427"/>
                  <a:gd name="connsiteY0" fmla="*/ 629301 h 1523824"/>
                  <a:gd name="connsiteX1" fmla="*/ 240632 w 1904427"/>
                  <a:gd name="connsiteY1" fmla="*/ 632516 h 1523824"/>
                  <a:gd name="connsiteX2" fmla="*/ 226881 w 1904427"/>
                  <a:gd name="connsiteY2" fmla="*/ 440010 h 1523824"/>
                  <a:gd name="connsiteX3" fmla="*/ 158131 w 1904427"/>
                  <a:gd name="connsiteY3" fmla="*/ 357508 h 1523824"/>
                  <a:gd name="connsiteX4" fmla="*/ 281882 w 1904427"/>
                  <a:gd name="connsiteY4" fmla="*/ 323132 h 1523824"/>
                  <a:gd name="connsiteX5" fmla="*/ 330010 w 1904427"/>
                  <a:gd name="connsiteY5" fmla="*/ 199380 h 1523824"/>
                  <a:gd name="connsiteX6" fmla="*/ 426262 w 1904427"/>
                  <a:gd name="connsiteY6" fmla="*/ 220005 h 1523824"/>
                  <a:gd name="connsiteX7" fmla="*/ 474388 w 1904427"/>
                  <a:gd name="connsiteY7" fmla="*/ 137503 h 1523824"/>
                  <a:gd name="connsiteX8" fmla="*/ 653143 w 1904427"/>
                  <a:gd name="connsiteY8" fmla="*/ 130628 h 1523824"/>
                  <a:gd name="connsiteX9" fmla="*/ 715019 w 1904427"/>
                  <a:gd name="connsiteY9" fmla="*/ 55001 h 1523824"/>
                  <a:gd name="connsiteX10" fmla="*/ 852524 w 1904427"/>
                  <a:gd name="connsiteY10" fmla="*/ 96253 h 1523824"/>
                  <a:gd name="connsiteX11" fmla="*/ 921275 w 1904427"/>
                  <a:gd name="connsiteY11" fmla="*/ 34377 h 1523824"/>
                  <a:gd name="connsiteX12" fmla="*/ 1024403 w 1904427"/>
                  <a:gd name="connsiteY12" fmla="*/ 89377 h 1523824"/>
                  <a:gd name="connsiteX13" fmla="*/ 1113780 w 1904427"/>
                  <a:gd name="connsiteY13" fmla="*/ 0 h 1523824"/>
                  <a:gd name="connsiteX14" fmla="*/ 1223783 w 1904427"/>
                  <a:gd name="connsiteY14" fmla="*/ 0 h 1523824"/>
                  <a:gd name="connsiteX15" fmla="*/ 1313161 w 1904427"/>
                  <a:gd name="connsiteY15" fmla="*/ 61877 h 1523824"/>
                  <a:gd name="connsiteX16" fmla="*/ 1416289 w 1904427"/>
                  <a:gd name="connsiteY16" fmla="*/ 13751 h 1523824"/>
                  <a:gd name="connsiteX17" fmla="*/ 1567543 w 1904427"/>
                  <a:gd name="connsiteY17" fmla="*/ 61877 h 1523824"/>
                  <a:gd name="connsiteX18" fmla="*/ 1601919 w 1904427"/>
                  <a:gd name="connsiteY18" fmla="*/ 165005 h 1523824"/>
                  <a:gd name="connsiteX19" fmla="*/ 1746297 w 1904427"/>
                  <a:gd name="connsiteY19" fmla="*/ 158130 h 1523824"/>
                  <a:gd name="connsiteX20" fmla="*/ 1739423 w 1904427"/>
                  <a:gd name="connsiteY20" fmla="*/ 275006 h 1523824"/>
                  <a:gd name="connsiteX21" fmla="*/ 1842551 w 1904427"/>
                  <a:gd name="connsiteY21" fmla="*/ 302507 h 1523824"/>
                  <a:gd name="connsiteX22" fmla="*/ 1904427 w 1904427"/>
                  <a:gd name="connsiteY22" fmla="*/ 412512 h 1523824"/>
                  <a:gd name="connsiteX23" fmla="*/ 1815050 w 1904427"/>
                  <a:gd name="connsiteY23" fmla="*/ 629301 h 1523824"/>
                  <a:gd name="connsiteX24" fmla="*/ 1815050 w 1904427"/>
                  <a:gd name="connsiteY24" fmla="*/ 1523824 h 1523824"/>
                  <a:gd name="connsiteX25" fmla="*/ 0 w 1904427"/>
                  <a:gd name="connsiteY25" fmla="*/ 1523824 h 1523824"/>
                  <a:gd name="connsiteX26" fmla="*/ 0 w 1904427"/>
                  <a:gd name="connsiteY26" fmla="*/ 629301 h 1523824"/>
                  <a:gd name="connsiteX0" fmla="*/ 0 w 1904427"/>
                  <a:gd name="connsiteY0" fmla="*/ 629301 h 1523824"/>
                  <a:gd name="connsiteX1" fmla="*/ 240632 w 1904427"/>
                  <a:gd name="connsiteY1" fmla="*/ 632516 h 1523824"/>
                  <a:gd name="connsiteX2" fmla="*/ 61877 w 1904427"/>
                  <a:gd name="connsiteY2" fmla="*/ 433134 h 1523824"/>
                  <a:gd name="connsiteX3" fmla="*/ 158131 w 1904427"/>
                  <a:gd name="connsiteY3" fmla="*/ 357508 h 1523824"/>
                  <a:gd name="connsiteX4" fmla="*/ 281882 w 1904427"/>
                  <a:gd name="connsiteY4" fmla="*/ 323132 h 1523824"/>
                  <a:gd name="connsiteX5" fmla="*/ 330010 w 1904427"/>
                  <a:gd name="connsiteY5" fmla="*/ 199380 h 1523824"/>
                  <a:gd name="connsiteX6" fmla="*/ 426262 w 1904427"/>
                  <a:gd name="connsiteY6" fmla="*/ 220005 h 1523824"/>
                  <a:gd name="connsiteX7" fmla="*/ 474388 w 1904427"/>
                  <a:gd name="connsiteY7" fmla="*/ 137503 h 1523824"/>
                  <a:gd name="connsiteX8" fmla="*/ 653143 w 1904427"/>
                  <a:gd name="connsiteY8" fmla="*/ 130628 h 1523824"/>
                  <a:gd name="connsiteX9" fmla="*/ 715019 w 1904427"/>
                  <a:gd name="connsiteY9" fmla="*/ 55001 h 1523824"/>
                  <a:gd name="connsiteX10" fmla="*/ 852524 w 1904427"/>
                  <a:gd name="connsiteY10" fmla="*/ 96253 h 1523824"/>
                  <a:gd name="connsiteX11" fmla="*/ 921275 w 1904427"/>
                  <a:gd name="connsiteY11" fmla="*/ 34377 h 1523824"/>
                  <a:gd name="connsiteX12" fmla="*/ 1024403 w 1904427"/>
                  <a:gd name="connsiteY12" fmla="*/ 89377 h 1523824"/>
                  <a:gd name="connsiteX13" fmla="*/ 1113780 w 1904427"/>
                  <a:gd name="connsiteY13" fmla="*/ 0 h 1523824"/>
                  <a:gd name="connsiteX14" fmla="*/ 1223783 w 1904427"/>
                  <a:gd name="connsiteY14" fmla="*/ 0 h 1523824"/>
                  <a:gd name="connsiteX15" fmla="*/ 1313161 w 1904427"/>
                  <a:gd name="connsiteY15" fmla="*/ 61877 h 1523824"/>
                  <a:gd name="connsiteX16" fmla="*/ 1416289 w 1904427"/>
                  <a:gd name="connsiteY16" fmla="*/ 13751 h 1523824"/>
                  <a:gd name="connsiteX17" fmla="*/ 1567543 w 1904427"/>
                  <a:gd name="connsiteY17" fmla="*/ 61877 h 1523824"/>
                  <a:gd name="connsiteX18" fmla="*/ 1601919 w 1904427"/>
                  <a:gd name="connsiteY18" fmla="*/ 165005 h 1523824"/>
                  <a:gd name="connsiteX19" fmla="*/ 1746297 w 1904427"/>
                  <a:gd name="connsiteY19" fmla="*/ 158130 h 1523824"/>
                  <a:gd name="connsiteX20" fmla="*/ 1739423 w 1904427"/>
                  <a:gd name="connsiteY20" fmla="*/ 275006 h 1523824"/>
                  <a:gd name="connsiteX21" fmla="*/ 1842551 w 1904427"/>
                  <a:gd name="connsiteY21" fmla="*/ 302507 h 1523824"/>
                  <a:gd name="connsiteX22" fmla="*/ 1904427 w 1904427"/>
                  <a:gd name="connsiteY22" fmla="*/ 412512 h 1523824"/>
                  <a:gd name="connsiteX23" fmla="*/ 1815050 w 1904427"/>
                  <a:gd name="connsiteY23" fmla="*/ 629301 h 1523824"/>
                  <a:gd name="connsiteX24" fmla="*/ 1815050 w 1904427"/>
                  <a:gd name="connsiteY24" fmla="*/ 1523824 h 1523824"/>
                  <a:gd name="connsiteX25" fmla="*/ 0 w 1904427"/>
                  <a:gd name="connsiteY25" fmla="*/ 1523824 h 1523824"/>
                  <a:gd name="connsiteX26" fmla="*/ 0 w 1904427"/>
                  <a:gd name="connsiteY26" fmla="*/ 629301 h 15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04427" h="1523824">
                    <a:moveTo>
                      <a:pt x="0" y="629301"/>
                    </a:moveTo>
                    <a:lnTo>
                      <a:pt x="240632" y="632516"/>
                    </a:lnTo>
                    <a:lnTo>
                      <a:pt x="61877" y="433134"/>
                    </a:lnTo>
                    <a:lnTo>
                      <a:pt x="158131" y="357508"/>
                    </a:lnTo>
                    <a:lnTo>
                      <a:pt x="281882" y="323132"/>
                    </a:lnTo>
                    <a:cubicBezTo>
                      <a:pt x="281882" y="286465"/>
                      <a:pt x="330010" y="236047"/>
                      <a:pt x="330010" y="199380"/>
                    </a:cubicBezTo>
                    <a:lnTo>
                      <a:pt x="426262" y="220005"/>
                    </a:lnTo>
                    <a:lnTo>
                      <a:pt x="474388" y="137503"/>
                    </a:lnTo>
                    <a:lnTo>
                      <a:pt x="653143" y="130628"/>
                    </a:lnTo>
                    <a:lnTo>
                      <a:pt x="715019" y="55001"/>
                    </a:lnTo>
                    <a:lnTo>
                      <a:pt x="852524" y="96253"/>
                    </a:lnTo>
                    <a:lnTo>
                      <a:pt x="921275" y="34377"/>
                    </a:lnTo>
                    <a:lnTo>
                      <a:pt x="1024403" y="89377"/>
                    </a:lnTo>
                    <a:lnTo>
                      <a:pt x="1113780" y="0"/>
                    </a:lnTo>
                    <a:lnTo>
                      <a:pt x="1223783" y="0"/>
                    </a:lnTo>
                    <a:lnTo>
                      <a:pt x="1313161" y="61877"/>
                    </a:lnTo>
                    <a:lnTo>
                      <a:pt x="1416289" y="13751"/>
                    </a:lnTo>
                    <a:lnTo>
                      <a:pt x="1567543" y="61877"/>
                    </a:lnTo>
                    <a:lnTo>
                      <a:pt x="1601919" y="165005"/>
                    </a:lnTo>
                    <a:lnTo>
                      <a:pt x="1746297" y="158130"/>
                    </a:lnTo>
                    <a:lnTo>
                      <a:pt x="1739423" y="275006"/>
                    </a:lnTo>
                    <a:lnTo>
                      <a:pt x="1842551" y="302507"/>
                    </a:lnTo>
                    <a:lnTo>
                      <a:pt x="1904427" y="412512"/>
                    </a:lnTo>
                    <a:lnTo>
                      <a:pt x="1815050" y="629301"/>
                    </a:lnTo>
                    <a:lnTo>
                      <a:pt x="1815050" y="1523824"/>
                    </a:lnTo>
                    <a:lnTo>
                      <a:pt x="0" y="1523824"/>
                    </a:lnTo>
                    <a:lnTo>
                      <a:pt x="0" y="629301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 w="762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B924AC1D-A3E5-2D4E-A95A-7316DF73AD0C}"/>
                  </a:ext>
                </a:extLst>
              </p:cNvPr>
              <p:cNvSpPr/>
              <p:nvPr/>
            </p:nvSpPr>
            <p:spPr>
              <a:xfrm>
                <a:off x="371601" y="3470849"/>
                <a:ext cx="1190936" cy="670892"/>
              </a:xfrm>
              <a:custGeom>
                <a:avLst/>
                <a:gdLst>
                  <a:gd name="connsiteX0" fmla="*/ 0 w 1587914"/>
                  <a:gd name="connsiteY0" fmla="*/ 0 h 894522"/>
                  <a:gd name="connsiteX1" fmla="*/ 1587914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  <a:gd name="connsiteX0" fmla="*/ 0 w 1587914"/>
                  <a:gd name="connsiteY0" fmla="*/ 0 h 894522"/>
                  <a:gd name="connsiteX1" fmla="*/ 931931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914" h="894522">
                    <a:moveTo>
                      <a:pt x="0" y="0"/>
                    </a:moveTo>
                    <a:lnTo>
                      <a:pt x="931931" y="0"/>
                    </a:lnTo>
                    <a:lnTo>
                      <a:pt x="1587914" y="894522"/>
                    </a:lnTo>
                    <a:lnTo>
                      <a:pt x="0" y="89452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100" b="1" dirty="0"/>
                  <a:t>aço</a:t>
                </a:r>
              </a:p>
            </p:txBody>
          </p:sp>
          <p:sp>
            <p:nvSpPr>
              <p:cNvPr id="24" name="Retângulo 3">
                <a:extLst>
                  <a:ext uri="{FF2B5EF4-FFF2-40B4-BE49-F238E27FC236}">
                    <a16:creationId xmlns:a16="http://schemas.microsoft.com/office/drawing/2014/main" id="{45067380-0D0B-4D4D-A420-60586C891B96}"/>
                  </a:ext>
                </a:extLst>
              </p:cNvPr>
              <p:cNvSpPr/>
              <p:nvPr/>
            </p:nvSpPr>
            <p:spPr>
              <a:xfrm flipH="1">
                <a:off x="1562537" y="3470849"/>
                <a:ext cx="1190936" cy="670892"/>
              </a:xfrm>
              <a:custGeom>
                <a:avLst/>
                <a:gdLst>
                  <a:gd name="connsiteX0" fmla="*/ 0 w 1587914"/>
                  <a:gd name="connsiteY0" fmla="*/ 0 h 894522"/>
                  <a:gd name="connsiteX1" fmla="*/ 1587914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  <a:gd name="connsiteX0" fmla="*/ 0 w 1587914"/>
                  <a:gd name="connsiteY0" fmla="*/ 0 h 894522"/>
                  <a:gd name="connsiteX1" fmla="*/ 931931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914" h="894522">
                    <a:moveTo>
                      <a:pt x="0" y="0"/>
                    </a:moveTo>
                    <a:lnTo>
                      <a:pt x="931931" y="0"/>
                    </a:lnTo>
                    <a:lnTo>
                      <a:pt x="1587914" y="894522"/>
                    </a:lnTo>
                    <a:lnTo>
                      <a:pt x="0" y="89452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100" b="1" dirty="0"/>
                  <a:t>aço</a:t>
                </a:r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BCBD8A38-A2FE-6A49-91F2-07B03D3D5FA7}"/>
                  </a:ext>
                </a:extLst>
              </p:cNvPr>
              <p:cNvSpPr/>
              <p:nvPr/>
            </p:nvSpPr>
            <p:spPr>
              <a:xfrm>
                <a:off x="371601" y="3401466"/>
                <a:ext cx="692335" cy="69382"/>
              </a:xfrm>
              <a:custGeom>
                <a:avLst/>
                <a:gdLst>
                  <a:gd name="connsiteX0" fmla="*/ 0 w 923113"/>
                  <a:gd name="connsiteY0" fmla="*/ 0 h 87485"/>
                  <a:gd name="connsiteX1" fmla="*/ 923113 w 923113"/>
                  <a:gd name="connsiteY1" fmla="*/ 0 h 87485"/>
                  <a:gd name="connsiteX2" fmla="*/ 923113 w 923113"/>
                  <a:gd name="connsiteY2" fmla="*/ 87485 h 87485"/>
                  <a:gd name="connsiteX3" fmla="*/ 0 w 923113"/>
                  <a:gd name="connsiteY3" fmla="*/ 87485 h 87485"/>
                  <a:gd name="connsiteX4" fmla="*/ 0 w 923113"/>
                  <a:gd name="connsiteY4" fmla="*/ 0 h 87485"/>
                  <a:gd name="connsiteX0" fmla="*/ 0 w 923113"/>
                  <a:gd name="connsiteY0" fmla="*/ 0 h 87485"/>
                  <a:gd name="connsiteX1" fmla="*/ 867847 w 923113"/>
                  <a:gd name="connsiteY1" fmla="*/ 0 h 87485"/>
                  <a:gd name="connsiteX2" fmla="*/ 923113 w 923113"/>
                  <a:gd name="connsiteY2" fmla="*/ 87485 h 87485"/>
                  <a:gd name="connsiteX3" fmla="*/ 0 w 923113"/>
                  <a:gd name="connsiteY3" fmla="*/ 87485 h 87485"/>
                  <a:gd name="connsiteX4" fmla="*/ 0 w 923113"/>
                  <a:gd name="connsiteY4" fmla="*/ 0 h 87485"/>
                  <a:gd name="connsiteX0" fmla="*/ 0 w 923113"/>
                  <a:gd name="connsiteY0" fmla="*/ 5024 h 92509"/>
                  <a:gd name="connsiteX1" fmla="*/ 847750 w 923113"/>
                  <a:gd name="connsiteY1" fmla="*/ 0 h 92509"/>
                  <a:gd name="connsiteX2" fmla="*/ 923113 w 923113"/>
                  <a:gd name="connsiteY2" fmla="*/ 92509 h 92509"/>
                  <a:gd name="connsiteX3" fmla="*/ 0 w 923113"/>
                  <a:gd name="connsiteY3" fmla="*/ 92509 h 92509"/>
                  <a:gd name="connsiteX4" fmla="*/ 0 w 923113"/>
                  <a:gd name="connsiteY4" fmla="*/ 5024 h 92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113" h="92509">
                    <a:moveTo>
                      <a:pt x="0" y="5024"/>
                    </a:moveTo>
                    <a:lnTo>
                      <a:pt x="847750" y="0"/>
                    </a:lnTo>
                    <a:lnTo>
                      <a:pt x="923113" y="92509"/>
                    </a:lnTo>
                    <a:lnTo>
                      <a:pt x="0" y="92509"/>
                    </a:lnTo>
                    <a:lnTo>
                      <a:pt x="0" y="5024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28" name="Retângulo 7">
                <a:extLst>
                  <a:ext uri="{FF2B5EF4-FFF2-40B4-BE49-F238E27FC236}">
                    <a16:creationId xmlns:a16="http://schemas.microsoft.com/office/drawing/2014/main" id="{49497140-AC22-064F-B172-24DF5FC72E45}"/>
                  </a:ext>
                </a:extLst>
              </p:cNvPr>
              <p:cNvSpPr/>
              <p:nvPr/>
            </p:nvSpPr>
            <p:spPr>
              <a:xfrm flipH="1">
                <a:off x="2200012" y="3410295"/>
                <a:ext cx="553461" cy="68303"/>
              </a:xfrm>
              <a:custGeom>
                <a:avLst/>
                <a:gdLst>
                  <a:gd name="connsiteX0" fmla="*/ 0 w 923113"/>
                  <a:gd name="connsiteY0" fmla="*/ 0 h 87485"/>
                  <a:gd name="connsiteX1" fmla="*/ 923113 w 923113"/>
                  <a:gd name="connsiteY1" fmla="*/ 0 h 87485"/>
                  <a:gd name="connsiteX2" fmla="*/ 923113 w 923113"/>
                  <a:gd name="connsiteY2" fmla="*/ 87485 h 87485"/>
                  <a:gd name="connsiteX3" fmla="*/ 0 w 923113"/>
                  <a:gd name="connsiteY3" fmla="*/ 87485 h 87485"/>
                  <a:gd name="connsiteX4" fmla="*/ 0 w 923113"/>
                  <a:gd name="connsiteY4" fmla="*/ 0 h 87485"/>
                  <a:gd name="connsiteX0" fmla="*/ 0 w 923113"/>
                  <a:gd name="connsiteY0" fmla="*/ 0 h 87485"/>
                  <a:gd name="connsiteX1" fmla="*/ 867847 w 923113"/>
                  <a:gd name="connsiteY1" fmla="*/ 0 h 87485"/>
                  <a:gd name="connsiteX2" fmla="*/ 923113 w 923113"/>
                  <a:gd name="connsiteY2" fmla="*/ 87485 h 87485"/>
                  <a:gd name="connsiteX3" fmla="*/ 0 w 923113"/>
                  <a:gd name="connsiteY3" fmla="*/ 87485 h 87485"/>
                  <a:gd name="connsiteX4" fmla="*/ 0 w 923113"/>
                  <a:gd name="connsiteY4" fmla="*/ 0 h 87485"/>
                  <a:gd name="connsiteX0" fmla="*/ 0 w 923113"/>
                  <a:gd name="connsiteY0" fmla="*/ 5024 h 92509"/>
                  <a:gd name="connsiteX1" fmla="*/ 847750 w 923113"/>
                  <a:gd name="connsiteY1" fmla="*/ 0 h 92509"/>
                  <a:gd name="connsiteX2" fmla="*/ 923113 w 923113"/>
                  <a:gd name="connsiteY2" fmla="*/ 92509 h 92509"/>
                  <a:gd name="connsiteX3" fmla="*/ 0 w 923113"/>
                  <a:gd name="connsiteY3" fmla="*/ 92509 h 92509"/>
                  <a:gd name="connsiteX4" fmla="*/ 0 w 923113"/>
                  <a:gd name="connsiteY4" fmla="*/ 5024 h 92509"/>
                  <a:gd name="connsiteX0" fmla="*/ 0 w 923113"/>
                  <a:gd name="connsiteY0" fmla="*/ 5024 h 92509"/>
                  <a:gd name="connsiteX1" fmla="*/ 697024 w 923113"/>
                  <a:gd name="connsiteY1" fmla="*/ 0 h 92509"/>
                  <a:gd name="connsiteX2" fmla="*/ 923113 w 923113"/>
                  <a:gd name="connsiteY2" fmla="*/ 92509 h 92509"/>
                  <a:gd name="connsiteX3" fmla="*/ 0 w 923113"/>
                  <a:gd name="connsiteY3" fmla="*/ 92509 h 92509"/>
                  <a:gd name="connsiteX4" fmla="*/ 0 w 923113"/>
                  <a:gd name="connsiteY4" fmla="*/ 5024 h 92509"/>
                  <a:gd name="connsiteX0" fmla="*/ 0 w 752291"/>
                  <a:gd name="connsiteY0" fmla="*/ 5024 h 92509"/>
                  <a:gd name="connsiteX1" fmla="*/ 697024 w 752291"/>
                  <a:gd name="connsiteY1" fmla="*/ 0 h 92509"/>
                  <a:gd name="connsiteX2" fmla="*/ 752291 w 752291"/>
                  <a:gd name="connsiteY2" fmla="*/ 92509 h 92509"/>
                  <a:gd name="connsiteX3" fmla="*/ 0 w 752291"/>
                  <a:gd name="connsiteY3" fmla="*/ 92509 h 92509"/>
                  <a:gd name="connsiteX4" fmla="*/ 0 w 752291"/>
                  <a:gd name="connsiteY4" fmla="*/ 5024 h 92509"/>
                  <a:gd name="connsiteX0" fmla="*/ 0 w 752291"/>
                  <a:gd name="connsiteY0" fmla="*/ 0 h 87485"/>
                  <a:gd name="connsiteX1" fmla="*/ 702048 w 752291"/>
                  <a:gd name="connsiteY1" fmla="*/ 0 h 87485"/>
                  <a:gd name="connsiteX2" fmla="*/ 752291 w 752291"/>
                  <a:gd name="connsiteY2" fmla="*/ 87485 h 87485"/>
                  <a:gd name="connsiteX3" fmla="*/ 0 w 752291"/>
                  <a:gd name="connsiteY3" fmla="*/ 87485 h 87485"/>
                  <a:gd name="connsiteX4" fmla="*/ 0 w 752291"/>
                  <a:gd name="connsiteY4" fmla="*/ 0 h 87485"/>
                  <a:gd name="connsiteX0" fmla="*/ 0 w 737948"/>
                  <a:gd name="connsiteY0" fmla="*/ 0 h 91071"/>
                  <a:gd name="connsiteX1" fmla="*/ 702048 w 737948"/>
                  <a:gd name="connsiteY1" fmla="*/ 0 h 91071"/>
                  <a:gd name="connsiteX2" fmla="*/ 737948 w 737948"/>
                  <a:gd name="connsiteY2" fmla="*/ 91071 h 91071"/>
                  <a:gd name="connsiteX3" fmla="*/ 0 w 737948"/>
                  <a:gd name="connsiteY3" fmla="*/ 87485 h 91071"/>
                  <a:gd name="connsiteX4" fmla="*/ 0 w 737948"/>
                  <a:gd name="connsiteY4" fmla="*/ 0 h 91071"/>
                  <a:gd name="connsiteX0" fmla="*/ 0 w 737948"/>
                  <a:gd name="connsiteY0" fmla="*/ 0 h 91071"/>
                  <a:gd name="connsiteX1" fmla="*/ 676947 w 737948"/>
                  <a:gd name="connsiteY1" fmla="*/ 3586 h 91071"/>
                  <a:gd name="connsiteX2" fmla="*/ 737948 w 737948"/>
                  <a:gd name="connsiteY2" fmla="*/ 91071 h 91071"/>
                  <a:gd name="connsiteX3" fmla="*/ 0 w 737948"/>
                  <a:gd name="connsiteY3" fmla="*/ 87485 h 91071"/>
                  <a:gd name="connsiteX4" fmla="*/ 0 w 737948"/>
                  <a:gd name="connsiteY4" fmla="*/ 0 h 91071"/>
                  <a:gd name="connsiteX0" fmla="*/ 0 w 737948"/>
                  <a:gd name="connsiteY0" fmla="*/ 0 h 91071"/>
                  <a:gd name="connsiteX1" fmla="*/ 691290 w 737948"/>
                  <a:gd name="connsiteY1" fmla="*/ 3586 h 91071"/>
                  <a:gd name="connsiteX2" fmla="*/ 737948 w 737948"/>
                  <a:gd name="connsiteY2" fmla="*/ 91071 h 91071"/>
                  <a:gd name="connsiteX3" fmla="*/ 0 w 737948"/>
                  <a:gd name="connsiteY3" fmla="*/ 87485 h 91071"/>
                  <a:gd name="connsiteX4" fmla="*/ 0 w 737948"/>
                  <a:gd name="connsiteY4" fmla="*/ 0 h 9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7948" h="91071">
                    <a:moveTo>
                      <a:pt x="0" y="0"/>
                    </a:moveTo>
                    <a:lnTo>
                      <a:pt x="691290" y="3586"/>
                    </a:lnTo>
                    <a:lnTo>
                      <a:pt x="737948" y="91071"/>
                    </a:lnTo>
                    <a:lnTo>
                      <a:pt x="0" y="874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D0FA4CC5-86B3-874D-9358-3779A44FBDE7}"/>
                  </a:ext>
                </a:extLst>
              </p:cNvPr>
              <p:cNvSpPr/>
              <p:nvPr/>
            </p:nvSpPr>
            <p:spPr>
              <a:xfrm>
                <a:off x="811456" y="4150053"/>
                <a:ext cx="1484858" cy="95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35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29BACA6-DA63-DE4D-AED0-EC795E1D017C}"/>
                </a:ext>
              </a:extLst>
            </p:cNvPr>
            <p:cNvSpPr txBox="1"/>
            <p:nvPr/>
          </p:nvSpPr>
          <p:spPr>
            <a:xfrm>
              <a:off x="410834" y="2715486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C00000"/>
                  </a:solidFill>
                  <a:latin typeface="Verdana"/>
                  <a:cs typeface="Verdana"/>
                </a:rPr>
                <a:t>tinta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A8D8009F-41A8-7148-A6D9-9A2356BC7E01}"/>
                </a:ext>
              </a:extLst>
            </p:cNvPr>
            <p:cNvSpPr txBox="1"/>
            <p:nvPr/>
          </p:nvSpPr>
          <p:spPr>
            <a:xfrm>
              <a:off x="1169552" y="3214027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Verdana"/>
                  <a:cs typeface="Verdana"/>
                </a:rPr>
                <a:t>solda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99F6B5DD-DEB9-1747-8BF6-0F85579DA694}"/>
                </a:ext>
              </a:extLst>
            </p:cNvPr>
            <p:cNvSpPr txBox="1"/>
            <p:nvPr/>
          </p:nvSpPr>
          <p:spPr>
            <a:xfrm>
              <a:off x="575893" y="4394841"/>
              <a:ext cx="195598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Solda irregular</a:t>
              </a:r>
            </a:p>
          </p:txBody>
        </p:sp>
        <p:pic>
          <p:nvPicPr>
            <p:cNvPr id="56" name="Picture 4" descr="Verificação de Links Ativos Central Corsan Sema">
              <a:extLst>
                <a:ext uri="{FF2B5EF4-FFF2-40B4-BE49-F238E27FC236}">
                  <a16:creationId xmlns:a16="http://schemas.microsoft.com/office/drawing/2014/main" id="{AA71A651-E8AE-F943-838B-E351EBA56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83" y="4738376"/>
              <a:ext cx="546740" cy="54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CD2C40-E92C-6285-DF32-941C942FDEF3}"/>
              </a:ext>
            </a:extLst>
          </p:cNvPr>
          <p:cNvGrpSpPr/>
          <p:nvPr/>
        </p:nvGrpSpPr>
        <p:grpSpPr>
          <a:xfrm>
            <a:off x="2937737" y="2715486"/>
            <a:ext cx="2381871" cy="2584801"/>
            <a:chOff x="2937737" y="2715486"/>
            <a:chExt cx="2381871" cy="2584801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6A86AE7-A3F3-F142-BDAA-2702FBB9DE69}"/>
                </a:ext>
              </a:extLst>
            </p:cNvPr>
            <p:cNvSpPr/>
            <p:nvPr/>
          </p:nvSpPr>
          <p:spPr>
            <a:xfrm>
              <a:off x="3640819" y="3422531"/>
              <a:ext cx="980177" cy="719210"/>
            </a:xfrm>
            <a:custGeom>
              <a:avLst/>
              <a:gdLst>
                <a:gd name="connsiteX0" fmla="*/ 0 w 1306902"/>
                <a:gd name="connsiteY0" fmla="*/ 0 h 895274"/>
                <a:gd name="connsiteX1" fmla="*/ 1306902 w 1306902"/>
                <a:gd name="connsiteY1" fmla="*/ 0 h 895274"/>
                <a:gd name="connsiteX2" fmla="*/ 1306902 w 1306902"/>
                <a:gd name="connsiteY2" fmla="*/ 895274 h 895274"/>
                <a:gd name="connsiteX3" fmla="*/ 0 w 1306902"/>
                <a:gd name="connsiteY3" fmla="*/ 895274 h 895274"/>
                <a:gd name="connsiteX4" fmla="*/ 0 w 1306902"/>
                <a:gd name="connsiteY4" fmla="*/ 0 h 895274"/>
                <a:gd name="connsiteX0" fmla="*/ 0 w 1306902"/>
                <a:gd name="connsiteY0" fmla="*/ 63672 h 958946"/>
                <a:gd name="connsiteX1" fmla="*/ 638354 w 1306902"/>
                <a:gd name="connsiteY1" fmla="*/ 0 h 958946"/>
                <a:gd name="connsiteX2" fmla="*/ 1306902 w 1306902"/>
                <a:gd name="connsiteY2" fmla="*/ 63672 h 958946"/>
                <a:gd name="connsiteX3" fmla="*/ 1306902 w 1306902"/>
                <a:gd name="connsiteY3" fmla="*/ 958946 h 958946"/>
                <a:gd name="connsiteX4" fmla="*/ 0 w 1306902"/>
                <a:gd name="connsiteY4" fmla="*/ 958946 h 958946"/>
                <a:gd name="connsiteX5" fmla="*/ 0 w 1306902"/>
                <a:gd name="connsiteY5" fmla="*/ 63672 h 958946"/>
                <a:gd name="connsiteX0" fmla="*/ 0 w 1306902"/>
                <a:gd name="connsiteY0" fmla="*/ 63672 h 958946"/>
                <a:gd name="connsiteX1" fmla="*/ 638354 w 1306902"/>
                <a:gd name="connsiteY1" fmla="*/ 0 h 958946"/>
                <a:gd name="connsiteX2" fmla="*/ 1306902 w 1306902"/>
                <a:gd name="connsiteY2" fmla="*/ 63672 h 958946"/>
                <a:gd name="connsiteX3" fmla="*/ 1306902 w 1306902"/>
                <a:gd name="connsiteY3" fmla="*/ 958946 h 958946"/>
                <a:gd name="connsiteX4" fmla="*/ 0 w 1306902"/>
                <a:gd name="connsiteY4" fmla="*/ 958946 h 958946"/>
                <a:gd name="connsiteX5" fmla="*/ 0 w 1306902"/>
                <a:gd name="connsiteY5" fmla="*/ 63672 h 958946"/>
                <a:gd name="connsiteX0" fmla="*/ 0 w 1306902"/>
                <a:gd name="connsiteY0" fmla="*/ 63672 h 958946"/>
                <a:gd name="connsiteX1" fmla="*/ 638354 w 1306902"/>
                <a:gd name="connsiteY1" fmla="*/ 0 h 958946"/>
                <a:gd name="connsiteX2" fmla="*/ 1306902 w 1306902"/>
                <a:gd name="connsiteY2" fmla="*/ 63672 h 958946"/>
                <a:gd name="connsiteX3" fmla="*/ 1306902 w 1306902"/>
                <a:gd name="connsiteY3" fmla="*/ 958946 h 958946"/>
                <a:gd name="connsiteX4" fmla="*/ 0 w 1306902"/>
                <a:gd name="connsiteY4" fmla="*/ 958946 h 958946"/>
                <a:gd name="connsiteX5" fmla="*/ 0 w 1306902"/>
                <a:gd name="connsiteY5" fmla="*/ 63672 h 958946"/>
                <a:gd name="connsiteX0" fmla="*/ 0 w 1306902"/>
                <a:gd name="connsiteY0" fmla="*/ 63672 h 958946"/>
                <a:gd name="connsiteX1" fmla="*/ 638354 w 1306902"/>
                <a:gd name="connsiteY1" fmla="*/ 0 h 958946"/>
                <a:gd name="connsiteX2" fmla="*/ 1306902 w 1306902"/>
                <a:gd name="connsiteY2" fmla="*/ 63672 h 958946"/>
                <a:gd name="connsiteX3" fmla="*/ 1306902 w 1306902"/>
                <a:gd name="connsiteY3" fmla="*/ 958946 h 958946"/>
                <a:gd name="connsiteX4" fmla="*/ 0 w 1306902"/>
                <a:gd name="connsiteY4" fmla="*/ 958946 h 958946"/>
                <a:gd name="connsiteX5" fmla="*/ 0 w 1306902"/>
                <a:gd name="connsiteY5" fmla="*/ 63672 h 95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6902" h="958946">
                  <a:moveTo>
                    <a:pt x="0" y="63672"/>
                  </a:moveTo>
                  <a:cubicBezTo>
                    <a:pt x="211347" y="62576"/>
                    <a:pt x="12939" y="14036"/>
                    <a:pt x="638354" y="0"/>
                  </a:cubicBezTo>
                  <a:cubicBezTo>
                    <a:pt x="1266645" y="8286"/>
                    <a:pt x="1084053" y="42448"/>
                    <a:pt x="1306902" y="63672"/>
                  </a:cubicBezTo>
                  <a:lnTo>
                    <a:pt x="1306902" y="958946"/>
                  </a:lnTo>
                  <a:lnTo>
                    <a:pt x="0" y="958946"/>
                  </a:lnTo>
                  <a:lnTo>
                    <a:pt x="0" y="63672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88D030D7-1175-DA40-ABBC-B043F961AE30}"/>
                </a:ext>
              </a:extLst>
            </p:cNvPr>
            <p:cNvGrpSpPr/>
            <p:nvPr/>
          </p:nvGrpSpPr>
          <p:grpSpPr>
            <a:xfrm>
              <a:off x="2937737" y="3470849"/>
              <a:ext cx="2381871" cy="670892"/>
              <a:chOff x="479425" y="2554356"/>
              <a:chExt cx="3175828" cy="894522"/>
            </a:xfrm>
          </p:grpSpPr>
          <p:sp>
            <p:nvSpPr>
              <p:cNvPr id="39" name="Retângulo 3">
                <a:extLst>
                  <a:ext uri="{FF2B5EF4-FFF2-40B4-BE49-F238E27FC236}">
                    <a16:creationId xmlns:a16="http://schemas.microsoft.com/office/drawing/2014/main" id="{C49847A5-20C4-AC4A-9BF5-97178737FAF4}"/>
                  </a:ext>
                </a:extLst>
              </p:cNvPr>
              <p:cNvSpPr/>
              <p:nvPr/>
            </p:nvSpPr>
            <p:spPr>
              <a:xfrm>
                <a:off x="479425" y="2554356"/>
                <a:ext cx="1587914" cy="894522"/>
              </a:xfrm>
              <a:custGeom>
                <a:avLst/>
                <a:gdLst>
                  <a:gd name="connsiteX0" fmla="*/ 0 w 1587914"/>
                  <a:gd name="connsiteY0" fmla="*/ 0 h 894522"/>
                  <a:gd name="connsiteX1" fmla="*/ 1587914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  <a:gd name="connsiteX0" fmla="*/ 0 w 1587914"/>
                  <a:gd name="connsiteY0" fmla="*/ 0 h 894522"/>
                  <a:gd name="connsiteX1" fmla="*/ 931931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914" h="894522">
                    <a:moveTo>
                      <a:pt x="0" y="0"/>
                    </a:moveTo>
                    <a:lnTo>
                      <a:pt x="931931" y="0"/>
                    </a:lnTo>
                    <a:lnTo>
                      <a:pt x="1587914" y="894522"/>
                    </a:lnTo>
                    <a:lnTo>
                      <a:pt x="0" y="89452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100" b="1" dirty="0"/>
                  <a:t>aço</a:t>
                </a:r>
              </a:p>
            </p:txBody>
          </p:sp>
          <p:sp>
            <p:nvSpPr>
              <p:cNvPr id="40" name="Retângulo 3">
                <a:extLst>
                  <a:ext uri="{FF2B5EF4-FFF2-40B4-BE49-F238E27FC236}">
                    <a16:creationId xmlns:a16="http://schemas.microsoft.com/office/drawing/2014/main" id="{BA0ACA1E-8F6D-474C-BCF6-762B8FD345AA}"/>
                  </a:ext>
                </a:extLst>
              </p:cNvPr>
              <p:cNvSpPr/>
              <p:nvPr/>
            </p:nvSpPr>
            <p:spPr>
              <a:xfrm flipH="1">
                <a:off x="2067339" y="2554356"/>
                <a:ext cx="1587914" cy="894522"/>
              </a:xfrm>
              <a:custGeom>
                <a:avLst/>
                <a:gdLst>
                  <a:gd name="connsiteX0" fmla="*/ 0 w 1587914"/>
                  <a:gd name="connsiteY0" fmla="*/ 0 h 894522"/>
                  <a:gd name="connsiteX1" fmla="*/ 1587914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  <a:gd name="connsiteX0" fmla="*/ 0 w 1587914"/>
                  <a:gd name="connsiteY0" fmla="*/ 0 h 894522"/>
                  <a:gd name="connsiteX1" fmla="*/ 931931 w 1587914"/>
                  <a:gd name="connsiteY1" fmla="*/ 0 h 894522"/>
                  <a:gd name="connsiteX2" fmla="*/ 1587914 w 1587914"/>
                  <a:gd name="connsiteY2" fmla="*/ 894522 h 894522"/>
                  <a:gd name="connsiteX3" fmla="*/ 0 w 1587914"/>
                  <a:gd name="connsiteY3" fmla="*/ 894522 h 894522"/>
                  <a:gd name="connsiteX4" fmla="*/ 0 w 1587914"/>
                  <a:gd name="connsiteY4" fmla="*/ 0 h 89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7914" h="894522">
                    <a:moveTo>
                      <a:pt x="0" y="0"/>
                    </a:moveTo>
                    <a:lnTo>
                      <a:pt x="931931" y="0"/>
                    </a:lnTo>
                    <a:lnTo>
                      <a:pt x="1587914" y="894522"/>
                    </a:lnTo>
                    <a:lnTo>
                      <a:pt x="0" y="89452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42000">
                    <a:schemeClr val="accent3"/>
                  </a:gs>
                  <a:gs pos="69000">
                    <a:srgbClr val="C6C6C6"/>
                  </a:gs>
                  <a:gs pos="100000">
                    <a:schemeClr val="bg2"/>
                  </a:gs>
                </a:gsLst>
              </a:gradFill>
              <a:ln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100" b="1" dirty="0"/>
                  <a:t>aço</a:t>
                </a:r>
              </a:p>
            </p:txBody>
          </p:sp>
        </p:grp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1E9807B0-577E-2F44-9DB3-76A1BE60211D}"/>
                </a:ext>
              </a:extLst>
            </p:cNvPr>
            <p:cNvSpPr txBox="1"/>
            <p:nvPr/>
          </p:nvSpPr>
          <p:spPr>
            <a:xfrm>
              <a:off x="2976970" y="2715486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C00000"/>
                  </a:solidFill>
                  <a:latin typeface="Verdana"/>
                  <a:cs typeface="Verdana"/>
                </a:rPr>
                <a:t>tinta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19B28D66-47FE-DF43-9726-6EB28605F283}"/>
                </a:ext>
              </a:extLst>
            </p:cNvPr>
            <p:cNvSpPr txBox="1"/>
            <p:nvPr/>
          </p:nvSpPr>
          <p:spPr>
            <a:xfrm>
              <a:off x="3722607" y="3401466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Verdana"/>
                  <a:cs typeface="Verdana"/>
                </a:rPr>
                <a:t>solda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DC5A4A85-BBE7-4840-A117-8762CD3D3AF8}"/>
                </a:ext>
              </a:extLst>
            </p:cNvPr>
            <p:cNvSpPr txBox="1"/>
            <p:nvPr/>
          </p:nvSpPr>
          <p:spPr>
            <a:xfrm>
              <a:off x="3243019" y="4394841"/>
              <a:ext cx="1754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Solda alisada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79C53F5-8CF0-5E4D-BAAC-F79C6E19B1DB}"/>
                </a:ext>
              </a:extLst>
            </p:cNvPr>
            <p:cNvSpPr/>
            <p:nvPr/>
          </p:nvSpPr>
          <p:spPr>
            <a:xfrm>
              <a:off x="2937737" y="3341657"/>
              <a:ext cx="2381871" cy="129397"/>
            </a:xfrm>
            <a:custGeom>
              <a:avLst/>
              <a:gdLst>
                <a:gd name="connsiteX0" fmla="*/ 0 w 3175828"/>
                <a:gd name="connsiteY0" fmla="*/ 0 h 110845"/>
                <a:gd name="connsiteX1" fmla="*/ 3175828 w 3175828"/>
                <a:gd name="connsiteY1" fmla="*/ 0 h 110845"/>
                <a:gd name="connsiteX2" fmla="*/ 3175828 w 3175828"/>
                <a:gd name="connsiteY2" fmla="*/ 110845 h 110845"/>
                <a:gd name="connsiteX3" fmla="*/ 0 w 3175828"/>
                <a:gd name="connsiteY3" fmla="*/ 110845 h 110845"/>
                <a:gd name="connsiteX4" fmla="*/ 0 w 3175828"/>
                <a:gd name="connsiteY4" fmla="*/ 0 h 110845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928816 w 3175828"/>
                <a:gd name="connsiteY3" fmla="*/ 111871 h 111871"/>
                <a:gd name="connsiteX4" fmla="*/ 0 w 3175828"/>
                <a:gd name="connsiteY4" fmla="*/ 110845 h 111871"/>
                <a:gd name="connsiteX5" fmla="*/ 0 w 3175828"/>
                <a:gd name="connsiteY5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928816 w 3175828"/>
                <a:gd name="connsiteY4" fmla="*/ 111871 h 111871"/>
                <a:gd name="connsiteX5" fmla="*/ 0 w 3175828"/>
                <a:gd name="connsiteY5" fmla="*/ 110845 h 111871"/>
                <a:gd name="connsiteX6" fmla="*/ 0 w 3175828"/>
                <a:gd name="connsiteY6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3175828 w 3175828"/>
                <a:gd name="connsiteY1" fmla="*/ 0 h 111871"/>
                <a:gd name="connsiteX2" fmla="*/ 3175828 w 3175828"/>
                <a:gd name="connsiteY2" fmla="*/ 110845 h 111871"/>
                <a:gd name="connsiteX3" fmla="*/ 2248657 w 3175828"/>
                <a:gd name="connsiteY3" fmla="*/ 111871 h 111871"/>
                <a:gd name="connsiteX4" fmla="*/ 1554231 w 3175828"/>
                <a:gd name="connsiteY4" fmla="*/ 55799 h 111871"/>
                <a:gd name="connsiteX5" fmla="*/ 928816 w 3175828"/>
                <a:gd name="connsiteY5" fmla="*/ 111871 h 111871"/>
                <a:gd name="connsiteX6" fmla="*/ 0 w 3175828"/>
                <a:gd name="connsiteY6" fmla="*/ 110845 h 111871"/>
                <a:gd name="connsiteX7" fmla="*/ 0 w 3175828"/>
                <a:gd name="connsiteY7" fmla="*/ 0 h 111871"/>
                <a:gd name="connsiteX0" fmla="*/ 0 w 3175828"/>
                <a:gd name="connsiteY0" fmla="*/ 0 h 111871"/>
                <a:gd name="connsiteX1" fmla="*/ 2274536 w 3175828"/>
                <a:gd name="connsiteY1" fmla="*/ 4041 h 111871"/>
                <a:gd name="connsiteX2" fmla="*/ 3175828 w 3175828"/>
                <a:gd name="connsiteY2" fmla="*/ 0 h 111871"/>
                <a:gd name="connsiteX3" fmla="*/ 3175828 w 3175828"/>
                <a:gd name="connsiteY3" fmla="*/ 110845 h 111871"/>
                <a:gd name="connsiteX4" fmla="*/ 2248657 w 3175828"/>
                <a:gd name="connsiteY4" fmla="*/ 111871 h 111871"/>
                <a:gd name="connsiteX5" fmla="*/ 1554231 w 3175828"/>
                <a:gd name="connsiteY5" fmla="*/ 55799 h 111871"/>
                <a:gd name="connsiteX6" fmla="*/ 928816 w 3175828"/>
                <a:gd name="connsiteY6" fmla="*/ 111871 h 111871"/>
                <a:gd name="connsiteX7" fmla="*/ 0 w 3175828"/>
                <a:gd name="connsiteY7" fmla="*/ 110845 h 111871"/>
                <a:gd name="connsiteX8" fmla="*/ 0 w 3175828"/>
                <a:gd name="connsiteY8" fmla="*/ 0 h 111871"/>
                <a:gd name="connsiteX0" fmla="*/ 0 w 3175828"/>
                <a:gd name="connsiteY0" fmla="*/ 0 h 111871"/>
                <a:gd name="connsiteX1" fmla="*/ 872744 w 3175828"/>
                <a:gd name="connsiteY1" fmla="*/ 4041 h 111871"/>
                <a:gd name="connsiteX2" fmla="*/ 2274536 w 3175828"/>
                <a:gd name="connsiteY2" fmla="*/ 4041 h 111871"/>
                <a:gd name="connsiteX3" fmla="*/ 3175828 w 3175828"/>
                <a:gd name="connsiteY3" fmla="*/ 0 h 111871"/>
                <a:gd name="connsiteX4" fmla="*/ 3175828 w 3175828"/>
                <a:gd name="connsiteY4" fmla="*/ 110845 h 111871"/>
                <a:gd name="connsiteX5" fmla="*/ 2248657 w 3175828"/>
                <a:gd name="connsiteY5" fmla="*/ 111871 h 111871"/>
                <a:gd name="connsiteX6" fmla="*/ 1554231 w 3175828"/>
                <a:gd name="connsiteY6" fmla="*/ 55799 h 111871"/>
                <a:gd name="connsiteX7" fmla="*/ 928816 w 3175828"/>
                <a:gd name="connsiteY7" fmla="*/ 111871 h 111871"/>
                <a:gd name="connsiteX8" fmla="*/ 0 w 3175828"/>
                <a:gd name="connsiteY8" fmla="*/ 110845 h 111871"/>
                <a:gd name="connsiteX9" fmla="*/ 0 w 3175828"/>
                <a:gd name="connsiteY9" fmla="*/ 0 h 111871"/>
                <a:gd name="connsiteX0" fmla="*/ 0 w 3175828"/>
                <a:gd name="connsiteY0" fmla="*/ 60658 h 172529"/>
                <a:gd name="connsiteX1" fmla="*/ 872744 w 3175828"/>
                <a:gd name="connsiteY1" fmla="*/ 64699 h 172529"/>
                <a:gd name="connsiteX2" fmla="*/ 1562857 w 3175828"/>
                <a:gd name="connsiteY2" fmla="*/ 0 h 172529"/>
                <a:gd name="connsiteX3" fmla="*/ 2274536 w 3175828"/>
                <a:gd name="connsiteY3" fmla="*/ 64699 h 172529"/>
                <a:gd name="connsiteX4" fmla="*/ 3175828 w 3175828"/>
                <a:gd name="connsiteY4" fmla="*/ 60658 h 172529"/>
                <a:gd name="connsiteX5" fmla="*/ 3175828 w 3175828"/>
                <a:gd name="connsiteY5" fmla="*/ 171503 h 172529"/>
                <a:gd name="connsiteX6" fmla="*/ 2248657 w 3175828"/>
                <a:gd name="connsiteY6" fmla="*/ 172529 h 172529"/>
                <a:gd name="connsiteX7" fmla="*/ 1554231 w 3175828"/>
                <a:gd name="connsiteY7" fmla="*/ 116457 h 172529"/>
                <a:gd name="connsiteX8" fmla="*/ 928816 w 3175828"/>
                <a:gd name="connsiteY8" fmla="*/ 172529 h 172529"/>
                <a:gd name="connsiteX9" fmla="*/ 0 w 3175828"/>
                <a:gd name="connsiteY9" fmla="*/ 171503 h 172529"/>
                <a:gd name="connsiteX10" fmla="*/ 0 w 3175828"/>
                <a:gd name="connsiteY10" fmla="*/ 60658 h 172529"/>
                <a:gd name="connsiteX0" fmla="*/ 0 w 3175828"/>
                <a:gd name="connsiteY0" fmla="*/ 60658 h 172529"/>
                <a:gd name="connsiteX1" fmla="*/ 872744 w 3175828"/>
                <a:gd name="connsiteY1" fmla="*/ 64699 h 172529"/>
                <a:gd name="connsiteX2" fmla="*/ 1562857 w 3175828"/>
                <a:gd name="connsiteY2" fmla="*/ 0 h 172529"/>
                <a:gd name="connsiteX3" fmla="*/ 2274536 w 3175828"/>
                <a:gd name="connsiteY3" fmla="*/ 64699 h 172529"/>
                <a:gd name="connsiteX4" fmla="*/ 3175828 w 3175828"/>
                <a:gd name="connsiteY4" fmla="*/ 60658 h 172529"/>
                <a:gd name="connsiteX5" fmla="*/ 3175828 w 3175828"/>
                <a:gd name="connsiteY5" fmla="*/ 171503 h 172529"/>
                <a:gd name="connsiteX6" fmla="*/ 2248657 w 3175828"/>
                <a:gd name="connsiteY6" fmla="*/ 172529 h 172529"/>
                <a:gd name="connsiteX7" fmla="*/ 1554231 w 3175828"/>
                <a:gd name="connsiteY7" fmla="*/ 116457 h 172529"/>
                <a:gd name="connsiteX8" fmla="*/ 928816 w 3175828"/>
                <a:gd name="connsiteY8" fmla="*/ 172529 h 172529"/>
                <a:gd name="connsiteX9" fmla="*/ 0 w 3175828"/>
                <a:gd name="connsiteY9" fmla="*/ 171503 h 172529"/>
                <a:gd name="connsiteX10" fmla="*/ 0 w 3175828"/>
                <a:gd name="connsiteY10" fmla="*/ 60658 h 172529"/>
                <a:gd name="connsiteX0" fmla="*/ 0 w 3175828"/>
                <a:gd name="connsiteY0" fmla="*/ 60658 h 172529"/>
                <a:gd name="connsiteX1" fmla="*/ 872744 w 3175828"/>
                <a:gd name="connsiteY1" fmla="*/ 64699 h 172529"/>
                <a:gd name="connsiteX2" fmla="*/ 1562857 w 3175828"/>
                <a:gd name="connsiteY2" fmla="*/ 0 h 172529"/>
                <a:gd name="connsiteX3" fmla="*/ 2274536 w 3175828"/>
                <a:gd name="connsiteY3" fmla="*/ 64699 h 172529"/>
                <a:gd name="connsiteX4" fmla="*/ 3175828 w 3175828"/>
                <a:gd name="connsiteY4" fmla="*/ 60658 h 172529"/>
                <a:gd name="connsiteX5" fmla="*/ 3175828 w 3175828"/>
                <a:gd name="connsiteY5" fmla="*/ 171503 h 172529"/>
                <a:gd name="connsiteX6" fmla="*/ 2248657 w 3175828"/>
                <a:gd name="connsiteY6" fmla="*/ 172529 h 172529"/>
                <a:gd name="connsiteX7" fmla="*/ 1554231 w 3175828"/>
                <a:gd name="connsiteY7" fmla="*/ 116457 h 172529"/>
                <a:gd name="connsiteX8" fmla="*/ 928816 w 3175828"/>
                <a:gd name="connsiteY8" fmla="*/ 172529 h 172529"/>
                <a:gd name="connsiteX9" fmla="*/ 0 w 3175828"/>
                <a:gd name="connsiteY9" fmla="*/ 171503 h 172529"/>
                <a:gd name="connsiteX10" fmla="*/ 0 w 3175828"/>
                <a:gd name="connsiteY10" fmla="*/ 60658 h 1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5828" h="172529">
                  <a:moveTo>
                    <a:pt x="0" y="60658"/>
                  </a:moveTo>
                  <a:lnTo>
                    <a:pt x="872744" y="64699"/>
                  </a:lnTo>
                  <a:cubicBezTo>
                    <a:pt x="1089842" y="31631"/>
                    <a:pt x="1332819" y="2876"/>
                    <a:pt x="1562857" y="0"/>
                  </a:cubicBezTo>
                  <a:cubicBezTo>
                    <a:pt x="2028683" y="17253"/>
                    <a:pt x="2037310" y="43133"/>
                    <a:pt x="2274536" y="64699"/>
                  </a:cubicBezTo>
                  <a:lnTo>
                    <a:pt x="3175828" y="60658"/>
                  </a:lnTo>
                  <a:lnTo>
                    <a:pt x="3175828" y="171503"/>
                  </a:lnTo>
                  <a:lnTo>
                    <a:pt x="2248657" y="172529"/>
                  </a:lnTo>
                  <a:cubicBezTo>
                    <a:pt x="1929480" y="133711"/>
                    <a:pt x="2067502" y="129396"/>
                    <a:pt x="1554231" y="116457"/>
                  </a:cubicBezTo>
                  <a:cubicBezTo>
                    <a:pt x="1117159" y="126522"/>
                    <a:pt x="1163167" y="162464"/>
                    <a:pt x="928816" y="172529"/>
                  </a:cubicBezTo>
                  <a:lnTo>
                    <a:pt x="0" y="171503"/>
                  </a:lnTo>
                  <a:lnTo>
                    <a:pt x="0" y="6065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pic>
          <p:nvPicPr>
            <p:cNvPr id="57" name="Picture 2" descr="Check Mark, Well, Icon, Internet, Circle, Good, Correct - Icon Validation  Png, Transparent Png - kindpng">
              <a:extLst>
                <a:ext uri="{FF2B5EF4-FFF2-40B4-BE49-F238E27FC236}">
                  <a16:creationId xmlns:a16="http://schemas.microsoft.com/office/drawing/2014/main" id="{4F2DD465-9817-A846-B4AE-8AB04BB6E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722" y="4723205"/>
              <a:ext cx="620363" cy="577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DDBEBC-DE68-5AD9-F347-9393CA70AE00}"/>
              </a:ext>
            </a:extLst>
          </p:cNvPr>
          <p:cNvGrpSpPr/>
          <p:nvPr/>
        </p:nvGrpSpPr>
        <p:grpSpPr>
          <a:xfrm>
            <a:off x="5783363" y="1736199"/>
            <a:ext cx="2700032" cy="1525375"/>
            <a:chOff x="5783363" y="1736199"/>
            <a:chExt cx="2700032" cy="1525375"/>
          </a:xfrm>
        </p:grpSpPr>
        <p:sp>
          <p:nvSpPr>
            <p:cNvPr id="14" name="Cubo 13">
              <a:extLst>
                <a:ext uri="{FF2B5EF4-FFF2-40B4-BE49-F238E27FC236}">
                  <a16:creationId xmlns:a16="http://schemas.microsoft.com/office/drawing/2014/main" id="{B46F7BF2-B6F9-CA42-91B6-F973D2AF4F59}"/>
                </a:ext>
              </a:extLst>
            </p:cNvPr>
            <p:cNvSpPr/>
            <p:nvPr/>
          </p:nvSpPr>
          <p:spPr>
            <a:xfrm>
              <a:off x="6858347" y="1888641"/>
              <a:ext cx="1625048" cy="187940"/>
            </a:xfrm>
            <a:prstGeom prst="cube">
              <a:avLst/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58" name="Cubo 57">
              <a:extLst>
                <a:ext uri="{FF2B5EF4-FFF2-40B4-BE49-F238E27FC236}">
                  <a16:creationId xmlns:a16="http://schemas.microsoft.com/office/drawing/2014/main" id="{F29E0852-F96E-0B4C-B44E-F9767372F308}"/>
                </a:ext>
              </a:extLst>
            </p:cNvPr>
            <p:cNvSpPr/>
            <p:nvPr/>
          </p:nvSpPr>
          <p:spPr>
            <a:xfrm>
              <a:off x="5783363" y="1744984"/>
              <a:ext cx="1625048" cy="187940"/>
            </a:xfrm>
            <a:prstGeom prst="cube">
              <a:avLst/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15" name="Pizza 14">
              <a:extLst>
                <a:ext uri="{FF2B5EF4-FFF2-40B4-BE49-F238E27FC236}">
                  <a16:creationId xmlns:a16="http://schemas.microsoft.com/office/drawing/2014/main" id="{86834540-F76C-9749-B199-D3C20D677D6E}"/>
                </a:ext>
              </a:extLst>
            </p:cNvPr>
            <p:cNvSpPr/>
            <p:nvPr/>
          </p:nvSpPr>
          <p:spPr>
            <a:xfrm rot="3496115">
              <a:off x="7317041" y="1757511"/>
              <a:ext cx="258785" cy="216162"/>
            </a:xfrm>
            <a:custGeom>
              <a:avLst/>
              <a:gdLst>
                <a:gd name="connsiteX0" fmla="*/ 21592 w 491692"/>
                <a:gd name="connsiteY0" fmla="*/ 174467 h 591217"/>
                <a:gd name="connsiteX1" fmla="*/ 173356 w 491692"/>
                <a:gd name="connsiteY1" fmla="*/ 13142 h 591217"/>
                <a:gd name="connsiteX2" fmla="*/ 396561 w 491692"/>
                <a:gd name="connsiteY2" fmla="*/ 62062 h 591217"/>
                <a:gd name="connsiteX3" fmla="*/ 245846 w 491692"/>
                <a:gd name="connsiteY3" fmla="*/ 295609 h 591217"/>
                <a:gd name="connsiteX4" fmla="*/ 21592 w 491692"/>
                <a:gd name="connsiteY4" fmla="*/ 174467 h 591217"/>
                <a:gd name="connsiteX0" fmla="*/ 0 w 374969"/>
                <a:gd name="connsiteY0" fmla="*/ 174471 h 295613"/>
                <a:gd name="connsiteX1" fmla="*/ 151764 w 374969"/>
                <a:gd name="connsiteY1" fmla="*/ 13146 h 295613"/>
                <a:gd name="connsiteX2" fmla="*/ 374969 w 374969"/>
                <a:gd name="connsiteY2" fmla="*/ 62066 h 295613"/>
                <a:gd name="connsiteX3" fmla="*/ 224254 w 374969"/>
                <a:gd name="connsiteY3" fmla="*/ 295613 h 295613"/>
                <a:gd name="connsiteX4" fmla="*/ 45310 w 374969"/>
                <a:gd name="connsiteY4" fmla="*/ 201861 h 295613"/>
                <a:gd name="connsiteX5" fmla="*/ 0 w 374969"/>
                <a:gd name="connsiteY5" fmla="*/ 174471 h 295613"/>
                <a:gd name="connsiteX0" fmla="*/ 0 w 347747"/>
                <a:gd name="connsiteY0" fmla="*/ 122931 h 288095"/>
                <a:gd name="connsiteX1" fmla="*/ 124542 w 347747"/>
                <a:gd name="connsiteY1" fmla="*/ 5628 h 288095"/>
                <a:gd name="connsiteX2" fmla="*/ 347747 w 347747"/>
                <a:gd name="connsiteY2" fmla="*/ 54548 h 288095"/>
                <a:gd name="connsiteX3" fmla="*/ 197032 w 347747"/>
                <a:gd name="connsiteY3" fmla="*/ 288095 h 288095"/>
                <a:gd name="connsiteX4" fmla="*/ 18088 w 347747"/>
                <a:gd name="connsiteY4" fmla="*/ 194343 h 288095"/>
                <a:gd name="connsiteX5" fmla="*/ 0 w 347747"/>
                <a:gd name="connsiteY5" fmla="*/ 122931 h 288095"/>
                <a:gd name="connsiteX0" fmla="*/ 0 w 354817"/>
                <a:gd name="connsiteY0" fmla="*/ 122245 h 288048"/>
                <a:gd name="connsiteX1" fmla="*/ 131612 w 354817"/>
                <a:gd name="connsiteY1" fmla="*/ 5581 h 288048"/>
                <a:gd name="connsiteX2" fmla="*/ 354817 w 354817"/>
                <a:gd name="connsiteY2" fmla="*/ 54501 h 288048"/>
                <a:gd name="connsiteX3" fmla="*/ 204102 w 354817"/>
                <a:gd name="connsiteY3" fmla="*/ 288048 h 288048"/>
                <a:gd name="connsiteX4" fmla="*/ 25158 w 354817"/>
                <a:gd name="connsiteY4" fmla="*/ 194296 h 288048"/>
                <a:gd name="connsiteX5" fmla="*/ 0 w 354817"/>
                <a:gd name="connsiteY5" fmla="*/ 122245 h 288048"/>
                <a:gd name="connsiteX0" fmla="*/ 0 w 354817"/>
                <a:gd name="connsiteY0" fmla="*/ 122245 h 288048"/>
                <a:gd name="connsiteX1" fmla="*/ 131612 w 354817"/>
                <a:gd name="connsiteY1" fmla="*/ 5581 h 288048"/>
                <a:gd name="connsiteX2" fmla="*/ 354817 w 354817"/>
                <a:gd name="connsiteY2" fmla="*/ 54501 h 288048"/>
                <a:gd name="connsiteX3" fmla="*/ 204102 w 354817"/>
                <a:gd name="connsiteY3" fmla="*/ 288048 h 288048"/>
                <a:gd name="connsiteX4" fmla="*/ 25158 w 354817"/>
                <a:gd name="connsiteY4" fmla="*/ 194296 h 288048"/>
                <a:gd name="connsiteX5" fmla="*/ 0 w 354817"/>
                <a:gd name="connsiteY5" fmla="*/ 122245 h 288048"/>
                <a:gd name="connsiteX0" fmla="*/ 0 w 345047"/>
                <a:gd name="connsiteY0" fmla="*/ 124722 h 288216"/>
                <a:gd name="connsiteX1" fmla="*/ 121842 w 345047"/>
                <a:gd name="connsiteY1" fmla="*/ 5749 h 288216"/>
                <a:gd name="connsiteX2" fmla="*/ 345047 w 345047"/>
                <a:gd name="connsiteY2" fmla="*/ 54669 h 288216"/>
                <a:gd name="connsiteX3" fmla="*/ 194332 w 345047"/>
                <a:gd name="connsiteY3" fmla="*/ 288216 h 288216"/>
                <a:gd name="connsiteX4" fmla="*/ 15388 w 345047"/>
                <a:gd name="connsiteY4" fmla="*/ 194464 h 288216"/>
                <a:gd name="connsiteX5" fmla="*/ 0 w 345047"/>
                <a:gd name="connsiteY5" fmla="*/ 124722 h 2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047" h="288216">
                  <a:moveTo>
                    <a:pt x="0" y="124722"/>
                  </a:moveTo>
                  <a:cubicBezTo>
                    <a:pt x="41427" y="51202"/>
                    <a:pt x="64334" y="17424"/>
                    <a:pt x="121842" y="5749"/>
                  </a:cubicBezTo>
                  <a:cubicBezTo>
                    <a:pt x="179350" y="-5926"/>
                    <a:pt x="281725" y="-4411"/>
                    <a:pt x="345047" y="54669"/>
                  </a:cubicBezTo>
                  <a:lnTo>
                    <a:pt x="194332" y="288216"/>
                  </a:lnTo>
                  <a:lnTo>
                    <a:pt x="15388" y="194464"/>
                  </a:lnTo>
                  <a:lnTo>
                    <a:pt x="0" y="124722"/>
                  </a:lnTo>
                  <a:close/>
                </a:path>
              </a:pathLst>
            </a:custGeom>
            <a:gradFill>
              <a:gsLst>
                <a:gs pos="100000">
                  <a:schemeClr val="dk1">
                    <a:tint val="100000"/>
                    <a:shade val="100000"/>
                    <a:satMod val="130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02F9DFE4-5279-9B4F-A765-94C377052AD1}"/>
                </a:ext>
              </a:extLst>
            </p:cNvPr>
            <p:cNvSpPr txBox="1"/>
            <p:nvPr/>
          </p:nvSpPr>
          <p:spPr>
            <a:xfrm>
              <a:off x="6256368" y="2144412"/>
              <a:ext cx="2060179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Difícil de limpar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e pintar</a:t>
              </a:r>
            </a:p>
          </p:txBody>
        </p:sp>
        <p:pic>
          <p:nvPicPr>
            <p:cNvPr id="60" name="Picture 4" descr="Verificação de Links Ativos Central Corsan Sema">
              <a:extLst>
                <a:ext uri="{FF2B5EF4-FFF2-40B4-BE49-F238E27FC236}">
                  <a16:creationId xmlns:a16="http://schemas.microsoft.com/office/drawing/2014/main" id="{00EAE1C2-325D-7740-8F08-838CFF51A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085" y="2714834"/>
              <a:ext cx="546739" cy="54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FC247B-90BC-D162-CEA4-704263E24367}"/>
              </a:ext>
            </a:extLst>
          </p:cNvPr>
          <p:cNvGrpSpPr/>
          <p:nvPr/>
        </p:nvGrpSpPr>
        <p:grpSpPr>
          <a:xfrm>
            <a:off x="5783363" y="3643192"/>
            <a:ext cx="2940987" cy="1445648"/>
            <a:chOff x="5783363" y="3643192"/>
            <a:chExt cx="2940987" cy="1445648"/>
          </a:xfrm>
        </p:grpSpPr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B274E1B5-773C-4E4D-8050-784E5B475456}"/>
                </a:ext>
              </a:extLst>
            </p:cNvPr>
            <p:cNvSpPr txBox="1"/>
            <p:nvPr/>
          </p:nvSpPr>
          <p:spPr>
            <a:xfrm>
              <a:off x="6322090" y="3949797"/>
              <a:ext cx="192873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Fácil de limpar</a:t>
              </a:r>
            </a:p>
            <a:p>
              <a:pPr algn="ctr"/>
              <a:r>
                <a:rPr lang="pt-BR" sz="1650" b="1" dirty="0">
                  <a:solidFill>
                    <a:srgbClr val="002664"/>
                  </a:solidFill>
                  <a:latin typeface="Verdana"/>
                  <a:cs typeface="Verdana"/>
                </a:rPr>
                <a:t>e pintar</a:t>
              </a:r>
            </a:p>
          </p:txBody>
        </p:sp>
        <p:pic>
          <p:nvPicPr>
            <p:cNvPr id="66" name="Picture 2" descr="Check Mark, Well, Icon, Internet, Circle, Good, Correct - Icon Validation  Png, Transparent Png - kindpng">
              <a:extLst>
                <a:ext uri="{FF2B5EF4-FFF2-40B4-BE49-F238E27FC236}">
                  <a16:creationId xmlns:a16="http://schemas.microsoft.com/office/drawing/2014/main" id="{E1054E10-2709-D940-A4BE-E9C90152E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086" y="4511758"/>
              <a:ext cx="620363" cy="577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Cubo 67">
              <a:extLst>
                <a:ext uri="{FF2B5EF4-FFF2-40B4-BE49-F238E27FC236}">
                  <a16:creationId xmlns:a16="http://schemas.microsoft.com/office/drawing/2014/main" id="{DFCFF6EF-582F-FA43-8D79-8F75EF5ACF9A}"/>
                </a:ext>
              </a:extLst>
            </p:cNvPr>
            <p:cNvSpPr/>
            <p:nvPr/>
          </p:nvSpPr>
          <p:spPr>
            <a:xfrm>
              <a:off x="5783363" y="3688782"/>
              <a:ext cx="1503093" cy="187940"/>
            </a:xfrm>
            <a:prstGeom prst="cube">
              <a:avLst/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69" name="Cubo 68">
              <a:extLst>
                <a:ext uri="{FF2B5EF4-FFF2-40B4-BE49-F238E27FC236}">
                  <a16:creationId xmlns:a16="http://schemas.microsoft.com/office/drawing/2014/main" id="{D72B3D09-5C8C-D04C-9434-FDC2F6E2C545}"/>
                </a:ext>
              </a:extLst>
            </p:cNvPr>
            <p:cNvSpPr/>
            <p:nvPr/>
          </p:nvSpPr>
          <p:spPr>
            <a:xfrm>
              <a:off x="7221257" y="3688166"/>
              <a:ext cx="1503093" cy="187940"/>
            </a:xfrm>
            <a:prstGeom prst="cube">
              <a:avLst/>
            </a:prstGeom>
            <a:gradFill>
              <a:gsLst>
                <a:gs pos="0">
                  <a:schemeClr val="bg2"/>
                </a:gs>
                <a:gs pos="42000">
                  <a:schemeClr val="accent3"/>
                </a:gs>
                <a:gs pos="69000">
                  <a:srgbClr val="C6C6C6"/>
                </a:gs>
                <a:gs pos="100000">
                  <a:schemeClr val="bg2"/>
                </a:gs>
              </a:gsLst>
            </a:gradFill>
            <a:ln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b="1"/>
            </a:p>
          </p:txBody>
        </p:sp>
        <p:sp>
          <p:nvSpPr>
            <p:cNvPr id="16" name="Pizza 15">
              <a:extLst>
                <a:ext uri="{FF2B5EF4-FFF2-40B4-BE49-F238E27FC236}">
                  <a16:creationId xmlns:a16="http://schemas.microsoft.com/office/drawing/2014/main" id="{8B2B5B13-4E8F-124C-9F40-8087AB402B31}"/>
                </a:ext>
              </a:extLst>
            </p:cNvPr>
            <p:cNvSpPr/>
            <p:nvPr/>
          </p:nvSpPr>
          <p:spPr>
            <a:xfrm>
              <a:off x="7121475" y="3643192"/>
              <a:ext cx="278679" cy="465827"/>
            </a:xfrm>
            <a:prstGeom prst="pie">
              <a:avLst>
                <a:gd name="adj1" fmla="val 10820565"/>
                <a:gd name="adj2" fmla="val 21502547"/>
              </a:avLst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814C8B-1F8F-2EA0-D859-67F7B070D703}"/>
              </a:ext>
            </a:extLst>
          </p:cNvPr>
          <p:cNvSpPr txBox="1"/>
          <p:nvPr/>
        </p:nvSpPr>
        <p:spPr>
          <a:xfrm>
            <a:off x="351691" y="1173341"/>
            <a:ext cx="580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3</a:t>
            </a:r>
            <a:br>
              <a:rPr 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Considerações sobre o projeto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E366D76-E0A6-A548-9B4B-0B8549B3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8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C5D90EC-A2C5-4C4C-AE0B-7B49A913E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0" t="21814" r="38508" b="10538"/>
          <a:stretch/>
        </p:blipFill>
        <p:spPr>
          <a:xfrm>
            <a:off x="1103244" y="2132410"/>
            <a:ext cx="4412974" cy="339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75568A-6424-E527-1F3D-21FA34CB09DC}"/>
              </a:ext>
            </a:extLst>
          </p:cNvPr>
          <p:cNvSpPr txBox="1"/>
          <p:nvPr/>
        </p:nvSpPr>
        <p:spPr>
          <a:xfrm>
            <a:off x="351691" y="1173341"/>
            <a:ext cx="580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3</a:t>
            </a:r>
            <a:br>
              <a:rPr 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Considerações sobre o projeto</a:t>
            </a:r>
            <a:endParaRPr lang="pt-B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0B0E-0291-4F1E-9BA7-A2A833FC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solidFill>
                <a:srgbClr val="00266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95F6C-F591-42C9-B4BD-F7F2B7E7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9" y="2126226"/>
            <a:ext cx="6707153" cy="3441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BCB2E-F84F-264B-F628-C15896E2BE18}"/>
              </a:ext>
            </a:extLst>
          </p:cNvPr>
          <p:cNvSpPr txBox="1"/>
          <p:nvPr/>
        </p:nvSpPr>
        <p:spPr>
          <a:xfrm>
            <a:off x="359569" y="1167561"/>
            <a:ext cx="4742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5</a:t>
            </a:r>
            <a:br>
              <a:rPr lang="pt-BR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 de pintura</a:t>
            </a:r>
            <a:endParaRPr lang="pt-B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19C0D88B-CC69-BD4D-B6F4-E44BFA8A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29" y="1485551"/>
            <a:ext cx="6005542" cy="38868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AFD6361-D81D-472A-835F-EF2277F4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3" y="247066"/>
            <a:ext cx="7663474" cy="4391436"/>
          </a:xfrm>
        </p:spPr>
        <p:txBody>
          <a:bodyPr/>
          <a:lstStyle/>
          <a:p>
            <a:r>
              <a:rPr lang="pt-BR" sz="1800" b="1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6</a:t>
            </a:r>
            <a:br>
              <a:rPr lang="pt-BR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Métodos de testes de desempenho em laboratório</a:t>
            </a:r>
          </a:p>
        </p:txBody>
      </p:sp>
    </p:spTree>
    <p:extLst>
      <p:ext uri="{BB962C8B-B14F-4D97-AF65-F5344CB8AC3E}">
        <p14:creationId xmlns:p14="http://schemas.microsoft.com/office/powerpoint/2010/main" val="5799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cerca, cena, água, edifício&#10;&#10;Descrição gerada automaticamente">
            <a:extLst>
              <a:ext uri="{FF2B5EF4-FFF2-40B4-BE49-F238E27FC236}">
                <a16:creationId xmlns:a16="http://schemas.microsoft.com/office/drawing/2014/main" id="{23D96BD7-E207-BB48-95B7-E7CE897C2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4" r="9214" b="32"/>
          <a:stretch/>
        </p:blipFill>
        <p:spPr>
          <a:xfrm>
            <a:off x="0" y="-1"/>
            <a:ext cx="9142299" cy="6443133"/>
          </a:xfrm>
          <a:prstGeom prst="rect">
            <a:avLst/>
          </a:prstGeom>
        </p:spPr>
      </p:pic>
      <p:pic>
        <p:nvPicPr>
          <p:cNvPr id="12" name="Imagem 11" descr="Uma imagem contendo pássaro&#10;&#10;Descrição gerada automaticamente">
            <a:extLst>
              <a:ext uri="{FF2B5EF4-FFF2-40B4-BE49-F238E27FC236}">
                <a16:creationId xmlns:a16="http://schemas.microsoft.com/office/drawing/2014/main" id="{68E23ED5-ABCC-9846-90C6-518AEF37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3008272" y="761249"/>
            <a:ext cx="12790577" cy="187735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53914AB-3591-C145-B239-B5B65E289ADA}"/>
              </a:ext>
            </a:extLst>
          </p:cNvPr>
          <p:cNvSpPr txBox="1">
            <a:spLocks/>
          </p:cNvSpPr>
          <p:nvPr/>
        </p:nvSpPr>
        <p:spPr bwMode="auto">
          <a:xfrm>
            <a:off x="347168" y="1160860"/>
            <a:ext cx="7068044" cy="97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9</a:t>
            </a:r>
            <a:b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 de pintura e testes de desempenho para offshore e estruturas relacionadas - CX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7F609513-F08B-374F-A636-A3C877F4C4A4}"/>
              </a:ext>
            </a:extLst>
          </p:cNvPr>
          <p:cNvGrpSpPr/>
          <p:nvPr/>
        </p:nvGrpSpPr>
        <p:grpSpPr>
          <a:xfrm>
            <a:off x="5706125" y="3374993"/>
            <a:ext cx="1299931" cy="423338"/>
            <a:chOff x="7608168" y="3356992"/>
            <a:chExt cx="1733241" cy="564451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2AA8905-AA71-2F41-80A0-4746BAD7F5DE}"/>
                </a:ext>
              </a:extLst>
            </p:cNvPr>
            <p:cNvSpPr txBox="1"/>
            <p:nvPr/>
          </p:nvSpPr>
          <p:spPr>
            <a:xfrm>
              <a:off x="8637797" y="3429000"/>
              <a:ext cx="70361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CX</a:t>
              </a:r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24AA233C-2DB4-AD4F-AF13-EC0CBFB8C74F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7608168" y="3356992"/>
              <a:ext cx="1029629" cy="318230"/>
            </a:xfrm>
            <a:prstGeom prst="straightConnector1">
              <a:avLst/>
            </a:prstGeom>
            <a:ln>
              <a:solidFill>
                <a:srgbClr val="F0AB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28E6774-C6DF-4A48-AFB4-C15D56762775}"/>
              </a:ext>
            </a:extLst>
          </p:cNvPr>
          <p:cNvGrpSpPr/>
          <p:nvPr/>
        </p:nvGrpSpPr>
        <p:grpSpPr>
          <a:xfrm>
            <a:off x="4896035" y="3750339"/>
            <a:ext cx="3340133" cy="527219"/>
            <a:chOff x="6528047" y="3857451"/>
            <a:chExt cx="4453511" cy="702959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016AD51-9328-CE4D-A0DE-34E7014B8D5F}"/>
                </a:ext>
              </a:extLst>
            </p:cNvPr>
            <p:cNvSpPr txBox="1"/>
            <p:nvPr/>
          </p:nvSpPr>
          <p:spPr>
            <a:xfrm>
              <a:off x="8634334" y="3857451"/>
              <a:ext cx="2347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Splash</a:t>
              </a:r>
              <a:r>
                <a:rPr lang="pt-BR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Zone</a:t>
              </a:r>
            </a:p>
          </p:txBody>
        </p: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D9D7AA00-8516-E84D-806D-A157F085F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8047" y="4111388"/>
              <a:ext cx="2106286" cy="449022"/>
            </a:xfrm>
            <a:prstGeom prst="straightConnector1">
              <a:avLst/>
            </a:prstGeom>
            <a:ln>
              <a:solidFill>
                <a:srgbClr val="F0AB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3CA0B02-F261-D04C-A331-A7CBC4FFA7AE}"/>
              </a:ext>
            </a:extLst>
          </p:cNvPr>
          <p:cNvGrpSpPr/>
          <p:nvPr/>
        </p:nvGrpSpPr>
        <p:grpSpPr>
          <a:xfrm>
            <a:off x="4896035" y="4128071"/>
            <a:ext cx="3110903" cy="554174"/>
            <a:chOff x="6528047" y="4361095"/>
            <a:chExt cx="4147870" cy="738898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9D08234-FED5-1648-AA18-CB5EAFDFA8A3}"/>
                </a:ext>
              </a:extLst>
            </p:cNvPr>
            <p:cNvSpPr txBox="1"/>
            <p:nvPr/>
          </p:nvSpPr>
          <p:spPr>
            <a:xfrm>
              <a:off x="8634333" y="4361095"/>
              <a:ext cx="204158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Tidal</a:t>
              </a:r>
              <a:r>
                <a:rPr lang="pt-BR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 Zone</a:t>
              </a:r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FCC08039-195D-2848-877B-4DAC95B37BD6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528047" y="4607316"/>
              <a:ext cx="2106286" cy="492677"/>
            </a:xfrm>
            <a:prstGeom prst="straightConnector1">
              <a:avLst/>
            </a:prstGeom>
            <a:ln>
              <a:solidFill>
                <a:srgbClr val="F0AB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88C28DB-4F7C-3E46-96A4-FD1171DFC84A}"/>
              </a:ext>
            </a:extLst>
          </p:cNvPr>
          <p:cNvGrpSpPr/>
          <p:nvPr/>
        </p:nvGrpSpPr>
        <p:grpSpPr>
          <a:xfrm>
            <a:off x="4896036" y="4486910"/>
            <a:ext cx="2298182" cy="369332"/>
            <a:chOff x="6528047" y="4839543"/>
            <a:chExt cx="3064242" cy="492442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5C3A48A-0D11-4D47-A838-5DF2BC3054F5}"/>
                </a:ext>
              </a:extLst>
            </p:cNvPr>
            <p:cNvSpPr txBox="1"/>
            <p:nvPr/>
          </p:nvSpPr>
          <p:spPr>
            <a:xfrm>
              <a:off x="8634334" y="4839543"/>
              <a:ext cx="95795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Im4</a:t>
              </a:r>
            </a:p>
          </p:txBody>
        </p: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DEABA74B-E1CA-2E4B-8D84-D49E38DA6E38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6528047" y="5085764"/>
              <a:ext cx="2106288" cy="215445"/>
            </a:xfrm>
            <a:prstGeom prst="straightConnector1">
              <a:avLst/>
            </a:prstGeom>
            <a:ln>
              <a:solidFill>
                <a:srgbClr val="F0AB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m 6">
            <a:extLst>
              <a:ext uri="{FF2B5EF4-FFF2-40B4-BE49-F238E27FC236}">
                <a16:creationId xmlns:a16="http://schemas.microsoft.com/office/drawing/2014/main" id="{D9557E40-A33A-1BAE-978F-9815E828A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F5C674-BF65-F540-8BFC-D211C79D44C2}"/>
              </a:ext>
            </a:extLst>
          </p:cNvPr>
          <p:cNvSpPr txBox="1">
            <a:spLocks/>
          </p:cNvSpPr>
          <p:nvPr/>
        </p:nvSpPr>
        <p:spPr>
          <a:xfrm>
            <a:off x="359569" y="2944530"/>
            <a:ext cx="3843455" cy="1191076"/>
          </a:xfrm>
          <a:prstGeom prst="rect">
            <a:avLst/>
          </a:prstGeom>
        </p:spPr>
        <p:txBody>
          <a:bodyPr/>
          <a:lstStyle>
            <a:lvl1pPr marL="342890" indent="-34289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29" indent="-285742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296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15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34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52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0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08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altLang="pt-BR" sz="1500" b="1" kern="0" dirty="0">
                <a:solidFill>
                  <a:srgbClr val="002664"/>
                </a:solidFill>
                <a:latin typeface="Verdana" panose="020B0604030504040204" pitchFamily="34" charset="0"/>
              </a:rPr>
              <a:t>Número mínimo de demãos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1500" b="1" kern="0" dirty="0">
                <a:solidFill>
                  <a:srgbClr val="002664"/>
                </a:solidFill>
                <a:latin typeface="Verdana" panose="020B0604030504040204" pitchFamily="34" charset="0"/>
              </a:rPr>
              <a:t>Espessura mínima recomendada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altLang="pt-BR" sz="1500" b="1" kern="0" dirty="0">
                <a:solidFill>
                  <a:srgbClr val="002664"/>
                </a:solidFill>
                <a:latin typeface="Verdana" panose="020B0604030504040204" pitchFamily="34" charset="0"/>
              </a:rPr>
              <a:t>Definição de primer por área</a:t>
            </a:r>
          </a:p>
          <a:p>
            <a:pPr algn="ctr">
              <a:lnSpc>
                <a:spcPct val="150000"/>
              </a:lnSpc>
            </a:pPr>
            <a:endParaRPr lang="pt-BR" sz="1500" b="1" kern="0" dirty="0">
              <a:solidFill>
                <a:srgbClr val="002664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544D67B-1AEF-634B-B205-8C89B377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23" y="1391002"/>
            <a:ext cx="4574624" cy="396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AE79CF-937B-CE43-BF32-56BC3929B408}"/>
              </a:ext>
            </a:extLst>
          </p:cNvPr>
          <p:cNvSpPr txBox="1">
            <a:spLocks/>
          </p:cNvSpPr>
          <p:nvPr/>
        </p:nvSpPr>
        <p:spPr bwMode="auto">
          <a:xfrm>
            <a:off x="366354" y="1473942"/>
            <a:ext cx="6858000" cy="70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9</a:t>
            </a:r>
            <a:b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100" b="1" kern="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</a:t>
            </a:r>
          </a:p>
        </p:txBody>
      </p:sp>
    </p:spTree>
    <p:extLst>
      <p:ext uri="{BB962C8B-B14F-4D97-AF65-F5344CB8AC3E}">
        <p14:creationId xmlns:p14="http://schemas.microsoft.com/office/powerpoint/2010/main" val="42400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6" descr="Jotun-ppt-16-9.jpg">
            <a:extLst>
              <a:ext uri="{FF2B5EF4-FFF2-40B4-BE49-F238E27FC236}">
                <a16:creationId xmlns:a16="http://schemas.microsoft.com/office/drawing/2014/main" id="{70F113BE-F106-5AFF-12CE-8EBB6B232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4359" r="26892" b="2105"/>
          <a:stretch/>
        </p:blipFill>
        <p:spPr>
          <a:xfrm>
            <a:off x="0" y="-1"/>
            <a:ext cx="9142299" cy="7027357"/>
          </a:xfrm>
          <a:prstGeom prst="rect">
            <a:avLst/>
          </a:prstGeom>
          <a:ln>
            <a:noFill/>
          </a:ln>
        </p:spPr>
      </p:pic>
      <p:sp>
        <p:nvSpPr>
          <p:cNvPr id="5" name="Rektangel 3">
            <a:extLst>
              <a:ext uri="{FF2B5EF4-FFF2-40B4-BE49-F238E27FC236}">
                <a16:creationId xmlns:a16="http://schemas.microsoft.com/office/drawing/2014/main" id="{B2DBCF39-2DDA-3187-C561-1E26B66F6C74}"/>
              </a:ext>
            </a:extLst>
          </p:cNvPr>
          <p:cNvSpPr>
            <a:spLocks/>
          </p:cNvSpPr>
          <p:nvPr/>
        </p:nvSpPr>
        <p:spPr>
          <a:xfrm>
            <a:off x="0" y="-2"/>
            <a:ext cx="9144900" cy="7027356"/>
          </a:xfrm>
          <a:prstGeom prst="rect">
            <a:avLst/>
          </a:prstGeom>
          <a:solidFill>
            <a:schemeClr val="tx2">
              <a:lumMod val="25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pic>
        <p:nvPicPr>
          <p:cNvPr id="8" name="Imagem 6">
            <a:extLst>
              <a:ext uri="{FF2B5EF4-FFF2-40B4-BE49-F238E27FC236}">
                <a16:creationId xmlns:a16="http://schemas.microsoft.com/office/drawing/2014/main" id="{F5168F53-1F40-5B9C-05EC-3E5F1A516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" y="165105"/>
            <a:ext cx="9142299" cy="685162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E3D89A-6881-4FBB-9372-688AC1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335" indent="-8335">
              <a:tabLst>
                <a:tab pos="6126956" algn="l"/>
              </a:tabLst>
            </a:pPr>
            <a:endParaRPr lang="nb-NO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C3D415-9E47-334E-BE8F-EA7ADD9C2BDB}"/>
              </a:ext>
            </a:extLst>
          </p:cNvPr>
          <p:cNvSpPr/>
          <p:nvPr/>
        </p:nvSpPr>
        <p:spPr>
          <a:xfrm>
            <a:off x="4072841" y="1863195"/>
            <a:ext cx="998317" cy="9983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950EBD-4E34-1E45-BC9F-A08B8DF814EB}"/>
              </a:ext>
            </a:extLst>
          </p:cNvPr>
          <p:cNvSpPr txBox="1"/>
          <p:nvPr/>
        </p:nvSpPr>
        <p:spPr>
          <a:xfrm>
            <a:off x="4233606" y="1912228"/>
            <a:ext cx="67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</a:t>
            </a:r>
            <a:endParaRPr lang="pt-BR" sz="5400" b="1" dirty="0">
              <a:solidFill>
                <a:srgbClr val="002664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41042-21C8-0065-1DA7-8B240B7B0F9C}"/>
              </a:ext>
            </a:extLst>
          </p:cNvPr>
          <p:cNvSpPr txBox="1"/>
          <p:nvPr/>
        </p:nvSpPr>
        <p:spPr>
          <a:xfrm>
            <a:off x="1695796" y="3001382"/>
            <a:ext cx="5910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 IMPORTÂNCIA DO SISTEMA DE PINTURA</a:t>
            </a:r>
            <a:endParaRPr lang="pt-BR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17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E214F54-54E0-5A4C-8A18-093235DB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8" y="2205454"/>
            <a:ext cx="4764892" cy="208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A714EC3-E426-FB4B-8250-4F756574E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085" y="2402886"/>
            <a:ext cx="3394025" cy="19405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1AD7FA-7D7C-C649-82A4-AD6E94633857}"/>
              </a:ext>
            </a:extLst>
          </p:cNvPr>
          <p:cNvSpPr txBox="1">
            <a:spLocks/>
          </p:cNvSpPr>
          <p:nvPr/>
        </p:nvSpPr>
        <p:spPr bwMode="auto">
          <a:xfrm>
            <a:off x="366354" y="1473942"/>
            <a:ext cx="6858000" cy="70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PARTE 9</a:t>
            </a:r>
            <a:br>
              <a:rPr lang="pt-BR" sz="2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2100" b="1" kern="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Sistemas</a:t>
            </a:r>
          </a:p>
        </p:txBody>
      </p:sp>
    </p:spTree>
    <p:extLst>
      <p:ext uri="{BB962C8B-B14F-4D97-AF65-F5344CB8AC3E}">
        <p14:creationId xmlns:p14="http://schemas.microsoft.com/office/powerpoint/2010/main" val="22587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8980AB7-64AC-46C4-2521-7BBA081F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818" y="1716200"/>
            <a:ext cx="1908599" cy="273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59CE21F-763C-A233-B612-D7245B47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292" y="1979161"/>
            <a:ext cx="2039774" cy="28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F9303DD-1841-83EB-C3B8-3660996C5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727" y="2335265"/>
            <a:ext cx="2015597" cy="263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81AAA6-D588-5BAC-6E50-6E4F730D3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028" y="2732559"/>
            <a:ext cx="1908599" cy="249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48AD822-EE04-ABC9-80F7-D98A972526C9}"/>
              </a:ext>
            </a:extLst>
          </p:cNvPr>
          <p:cNvSpPr txBox="1"/>
          <p:nvPr/>
        </p:nvSpPr>
        <p:spPr>
          <a:xfrm>
            <a:off x="513035" y="2286379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 QUE CERTIFICAÇÃO DE LABORATÓRIO INDEPENDENTE?</a:t>
            </a:r>
          </a:p>
          <a:p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Confiabilidade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Imparcialidade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Credibilidade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Segurança 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Garantia</a:t>
            </a:r>
            <a:endParaRPr lang="en-US" dirty="0">
              <a:solidFill>
                <a:srgbClr val="F0AB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232B86-7371-BA11-46F3-DA9F493B07F4}"/>
              </a:ext>
            </a:extLst>
          </p:cNvPr>
          <p:cNvSpPr txBox="1"/>
          <p:nvPr/>
        </p:nvSpPr>
        <p:spPr>
          <a:xfrm>
            <a:off x="513035" y="5449019"/>
            <a:ext cx="701826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b="1" dirty="0">
                <a:latin typeface="Verdana" panose="020B0604030504040204" pitchFamily="34" charset="0"/>
                <a:ea typeface="Verdana" panose="020B0604030504040204" pitchFamily="34" charset="0"/>
              </a:rPr>
              <a:t>Laboratórios independentes acreditados pela norma ISO/IEC 17025</a:t>
            </a:r>
          </a:p>
        </p:txBody>
      </p:sp>
    </p:spTree>
    <p:extLst>
      <p:ext uri="{BB962C8B-B14F-4D97-AF65-F5344CB8AC3E}">
        <p14:creationId xmlns:p14="http://schemas.microsoft.com/office/powerpoint/2010/main" val="20941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scuro, aceso, placa, fogo&#10;&#10;Descrição gerada automaticamente">
            <a:extLst>
              <a:ext uri="{FF2B5EF4-FFF2-40B4-BE49-F238E27FC236}">
                <a16:creationId xmlns:a16="http://schemas.microsoft.com/office/drawing/2014/main" id="{439FB9FC-09C8-E041-9EA6-9D006F823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417" r="4972" b="259"/>
          <a:stretch/>
        </p:blipFill>
        <p:spPr>
          <a:xfrm>
            <a:off x="0" y="-1"/>
            <a:ext cx="9165950" cy="631767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E3D89A-6881-4FBB-9372-688AC124DD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5266" y="3073833"/>
            <a:ext cx="8262938" cy="1211262"/>
          </a:xfrm>
        </p:spPr>
        <p:txBody>
          <a:bodyPr/>
          <a:lstStyle/>
          <a:p>
            <a:pPr marL="8335" indent="-8335" algn="ctr"/>
            <a:r>
              <a:rPr lang="pt-B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PASSOS PARA DESENVOLVER UMA ESPECIFICAÇÃO </a:t>
            </a:r>
            <a:br>
              <a:rPr lang="pt-BR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CONFORME ISO 12944</a:t>
            </a:r>
            <a:endParaRPr lang="nb-NO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FB090A-9F08-C04B-BF51-FD1224C887CC}"/>
              </a:ext>
            </a:extLst>
          </p:cNvPr>
          <p:cNvSpPr/>
          <p:nvPr/>
        </p:nvSpPr>
        <p:spPr>
          <a:xfrm>
            <a:off x="4072841" y="1863195"/>
            <a:ext cx="998317" cy="9983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0E49A9-E585-714A-992C-A26C8ADD0220}"/>
              </a:ext>
            </a:extLst>
          </p:cNvPr>
          <p:cNvSpPr txBox="1"/>
          <p:nvPr/>
        </p:nvSpPr>
        <p:spPr>
          <a:xfrm>
            <a:off x="4233607" y="1912228"/>
            <a:ext cx="67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4</a:t>
            </a:r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id="{4742066C-C693-1A23-B4B0-99D29DBC8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ABE4-49D0-4B3B-9D2E-EBE6C657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90" y="837414"/>
            <a:ext cx="9523828" cy="1251177"/>
          </a:xfrm>
        </p:spPr>
        <p:txBody>
          <a:bodyPr/>
          <a:lstStyle/>
          <a:p>
            <a:r>
              <a:rPr lang="pt-B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passos para desenvolver uma especificação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0ABA89D-6640-4772-993E-E95D2EC1B527}"/>
              </a:ext>
            </a:extLst>
          </p:cNvPr>
          <p:cNvSpPr txBox="1"/>
          <p:nvPr/>
        </p:nvSpPr>
        <p:spPr>
          <a:xfrm>
            <a:off x="362272" y="2426383"/>
            <a:ext cx="375615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Escolher um sistema</a:t>
            </a:r>
          </a:p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revestimento em</a:t>
            </a:r>
          </a:p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conformidade com a</a:t>
            </a:r>
          </a:p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ISO 12944 pode ser</a:t>
            </a:r>
          </a:p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realizado em três</a:t>
            </a:r>
          </a:p>
          <a:p>
            <a:r>
              <a:rPr lang="pt-BR" sz="2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simples etapas:</a:t>
            </a:r>
          </a:p>
          <a:p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4" name="Imagem 13" descr="Uma imagem contendo bola&#10;&#10;Descrição gerada automaticamente">
            <a:extLst>
              <a:ext uri="{FF2B5EF4-FFF2-40B4-BE49-F238E27FC236}">
                <a16:creationId xmlns:a16="http://schemas.microsoft.com/office/drawing/2014/main" id="{AC0D2598-3742-4F81-9124-46A016A18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951" y="2241421"/>
            <a:ext cx="2990094" cy="237515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C48068F-58EB-43F5-945B-5FF67DC109CC}"/>
              </a:ext>
            </a:extLst>
          </p:cNvPr>
          <p:cNvSpPr/>
          <p:nvPr/>
        </p:nvSpPr>
        <p:spPr>
          <a:xfrm>
            <a:off x="5868144" y="2564904"/>
            <a:ext cx="1404156" cy="432048"/>
          </a:xfrm>
          <a:prstGeom prst="rect">
            <a:avLst/>
          </a:prstGeom>
          <a:solidFill>
            <a:srgbClr val="0821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15D9B00-DD3C-48B7-908C-B64430D08BC6}"/>
              </a:ext>
            </a:extLst>
          </p:cNvPr>
          <p:cNvSpPr/>
          <p:nvPr/>
        </p:nvSpPr>
        <p:spPr>
          <a:xfrm>
            <a:off x="5861014" y="3289976"/>
            <a:ext cx="1897340" cy="432048"/>
          </a:xfrm>
          <a:prstGeom prst="rect">
            <a:avLst/>
          </a:prstGeom>
          <a:solidFill>
            <a:srgbClr val="374B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A3AD9BC-3F44-4FE8-AFD5-D499FE21C5C6}"/>
              </a:ext>
            </a:extLst>
          </p:cNvPr>
          <p:cNvSpPr/>
          <p:nvPr/>
        </p:nvSpPr>
        <p:spPr>
          <a:xfrm>
            <a:off x="5861013" y="3968354"/>
            <a:ext cx="2329390" cy="432048"/>
          </a:xfrm>
          <a:prstGeom prst="rect">
            <a:avLst/>
          </a:prstGeom>
          <a:solidFill>
            <a:srgbClr val="4B5D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A154497-8DD6-466A-AFE6-A2CEC56F2907}"/>
              </a:ext>
            </a:extLst>
          </p:cNvPr>
          <p:cNvSpPr txBox="1"/>
          <p:nvPr/>
        </p:nvSpPr>
        <p:spPr>
          <a:xfrm>
            <a:off x="5861012" y="2532199"/>
            <a:ext cx="1417376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82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</a:t>
            </a:r>
          </a:p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35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AMBIENTE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AE9113-CE19-4E6C-A4B8-234DBF87836B}"/>
              </a:ext>
            </a:extLst>
          </p:cNvPr>
          <p:cNvSpPr txBox="1"/>
          <p:nvPr/>
        </p:nvSpPr>
        <p:spPr>
          <a:xfrm>
            <a:off x="5859113" y="3272859"/>
            <a:ext cx="1906291" cy="4893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82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</a:t>
            </a:r>
          </a:p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35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DURABILIDADE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86B5720-1794-4193-9D29-7D51A0AD7FA0}"/>
              </a:ext>
            </a:extLst>
          </p:cNvPr>
          <p:cNvSpPr txBox="1"/>
          <p:nvPr/>
        </p:nvSpPr>
        <p:spPr>
          <a:xfrm>
            <a:off x="5814138" y="3915054"/>
            <a:ext cx="2339102" cy="4893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825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 O</a:t>
            </a:r>
          </a:p>
          <a:p>
            <a:pPr defTabSz="6858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pt-BR" sz="135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 DE PINTURA</a:t>
            </a:r>
          </a:p>
        </p:txBody>
      </p:sp>
    </p:spTree>
    <p:extLst>
      <p:ext uri="{BB962C8B-B14F-4D97-AF65-F5344CB8AC3E}">
        <p14:creationId xmlns:p14="http://schemas.microsoft.com/office/powerpoint/2010/main" val="19261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54CA-2257-4469-B993-91087D0F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86" y="337447"/>
            <a:ext cx="7497267" cy="638175"/>
          </a:xfrm>
        </p:spPr>
        <p:txBody>
          <a:bodyPr/>
          <a:lstStyle/>
          <a:p>
            <a:r>
              <a:rPr lang="pt-BR" sz="400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Selecione o ambiente corrosivo mais adequado para o seu projeto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E477586-E332-8440-836C-28FF25FF15C3}"/>
              </a:ext>
            </a:extLst>
          </p:cNvPr>
          <p:cNvSpPr/>
          <p:nvPr/>
        </p:nvSpPr>
        <p:spPr>
          <a:xfrm>
            <a:off x="558893" y="358562"/>
            <a:ext cx="6375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192ED74-FB9B-9C4A-946D-2D3D910BEB5A}"/>
              </a:ext>
            </a:extLst>
          </p:cNvPr>
          <p:cNvGrpSpPr/>
          <p:nvPr/>
        </p:nvGrpSpPr>
        <p:grpSpPr>
          <a:xfrm>
            <a:off x="5908561" y="2437141"/>
            <a:ext cx="1657261" cy="1698692"/>
            <a:chOff x="6418779" y="1785096"/>
            <a:chExt cx="2209681" cy="2264922"/>
          </a:xfrm>
        </p:grpSpPr>
        <p:pic>
          <p:nvPicPr>
            <p:cNvPr id="9" name="Imagem 8" descr="Água com prédios ao fundo&#10;&#10;Descrição gerada automaticamente">
              <a:extLst>
                <a:ext uri="{FF2B5EF4-FFF2-40B4-BE49-F238E27FC236}">
                  <a16:creationId xmlns:a16="http://schemas.microsoft.com/office/drawing/2014/main" id="{BBABAEE5-C2D8-1D4A-B505-7C9375F6C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40" r="16797"/>
            <a:stretch/>
          </p:blipFill>
          <p:spPr>
            <a:xfrm>
              <a:off x="6674884" y="1785096"/>
              <a:ext cx="1697472" cy="1697472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83453F3-BEBE-1B41-A270-24EF43D42635}"/>
                </a:ext>
              </a:extLst>
            </p:cNvPr>
            <p:cNvSpPr txBox="1"/>
            <p:nvPr/>
          </p:nvSpPr>
          <p:spPr>
            <a:xfrm>
              <a:off x="6418779" y="3434465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C3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4726F8C-113C-AA4E-B3A2-43A6BAC36034}"/>
              </a:ext>
            </a:extLst>
          </p:cNvPr>
          <p:cNvGrpSpPr/>
          <p:nvPr/>
        </p:nvGrpSpPr>
        <p:grpSpPr>
          <a:xfrm>
            <a:off x="3701696" y="2437141"/>
            <a:ext cx="1657261" cy="1698692"/>
            <a:chOff x="3692317" y="1785096"/>
            <a:chExt cx="2209681" cy="2264922"/>
          </a:xfrm>
        </p:grpSpPr>
        <p:pic>
          <p:nvPicPr>
            <p:cNvPr id="12" name="Imagem 11" descr="Casa com gramado na frente&#10;&#10;Descrição gerada automaticamente">
              <a:extLst>
                <a:ext uri="{FF2B5EF4-FFF2-40B4-BE49-F238E27FC236}">
                  <a16:creationId xmlns:a16="http://schemas.microsoft.com/office/drawing/2014/main" id="{2D97B511-77F9-2F49-B4E6-2E36A0982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40" r="16797"/>
            <a:stretch/>
          </p:blipFill>
          <p:spPr>
            <a:xfrm>
              <a:off x="3948422" y="1785096"/>
              <a:ext cx="1697472" cy="1697472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E106D11C-B4D9-1442-9149-2C82DFD4EA47}"/>
                </a:ext>
              </a:extLst>
            </p:cNvPr>
            <p:cNvSpPr txBox="1"/>
            <p:nvPr/>
          </p:nvSpPr>
          <p:spPr>
            <a:xfrm>
              <a:off x="3692317" y="3434465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C2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6FE6C43-E7DC-1E42-9F34-6EB59FD2A523}"/>
              </a:ext>
            </a:extLst>
          </p:cNvPr>
          <p:cNvGrpSpPr/>
          <p:nvPr/>
        </p:nvGrpSpPr>
        <p:grpSpPr>
          <a:xfrm>
            <a:off x="5921585" y="4119217"/>
            <a:ext cx="1657261" cy="1698731"/>
            <a:chOff x="6436144" y="4147131"/>
            <a:chExt cx="2209681" cy="2264975"/>
          </a:xfrm>
        </p:grpSpPr>
        <p:pic>
          <p:nvPicPr>
            <p:cNvPr id="16" name="Imagem 15" descr="Navio na água&#10;&#10;Descrição gerada automaticamente">
              <a:extLst>
                <a:ext uri="{FF2B5EF4-FFF2-40B4-BE49-F238E27FC236}">
                  <a16:creationId xmlns:a16="http://schemas.microsoft.com/office/drawing/2014/main" id="{A02005E4-ECF6-894E-9419-9F7B5088E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92" r="10490"/>
            <a:stretch/>
          </p:blipFill>
          <p:spPr>
            <a:xfrm>
              <a:off x="6674884" y="4147131"/>
              <a:ext cx="1697473" cy="1686773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0476C5D-D8C0-D744-8461-F104D6C94DCF}"/>
                </a:ext>
              </a:extLst>
            </p:cNvPr>
            <p:cNvSpPr txBox="1"/>
            <p:nvPr/>
          </p:nvSpPr>
          <p:spPr>
            <a:xfrm>
              <a:off x="6436144" y="5796553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CX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914674A-C5B9-124A-92BB-7494B91B1E91}"/>
              </a:ext>
            </a:extLst>
          </p:cNvPr>
          <p:cNvGrpSpPr/>
          <p:nvPr/>
        </p:nvGrpSpPr>
        <p:grpSpPr>
          <a:xfrm>
            <a:off x="3701696" y="4115204"/>
            <a:ext cx="1657261" cy="1702744"/>
            <a:chOff x="3692316" y="4141781"/>
            <a:chExt cx="2209681" cy="2270325"/>
          </a:xfrm>
        </p:grpSpPr>
        <p:pic>
          <p:nvPicPr>
            <p:cNvPr id="7" name="Imagem 6" descr="Uma imagem contendo fumaça, ao ar livre, trem, vindo&#10;&#10;Descrição gerada automaticamente">
              <a:extLst>
                <a:ext uri="{FF2B5EF4-FFF2-40B4-BE49-F238E27FC236}">
                  <a16:creationId xmlns:a16="http://schemas.microsoft.com/office/drawing/2014/main" id="{107DCC71-A18C-CA4B-A127-F5AAFF50D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42" r="16796"/>
            <a:stretch/>
          </p:blipFill>
          <p:spPr>
            <a:xfrm>
              <a:off x="3948422" y="4141781"/>
              <a:ext cx="1697472" cy="1697472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266FB09-20A5-1E46-A50C-FD1CD3C24A11}"/>
                </a:ext>
              </a:extLst>
            </p:cNvPr>
            <p:cNvSpPr txBox="1"/>
            <p:nvPr/>
          </p:nvSpPr>
          <p:spPr>
            <a:xfrm>
              <a:off x="3692316" y="5796553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C5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FC3975E-AD59-224E-ABEA-753CE11DBE38}"/>
              </a:ext>
            </a:extLst>
          </p:cNvPr>
          <p:cNvGrpSpPr/>
          <p:nvPr/>
        </p:nvGrpSpPr>
        <p:grpSpPr>
          <a:xfrm>
            <a:off x="1518705" y="2437141"/>
            <a:ext cx="1657261" cy="1698692"/>
            <a:chOff x="968141" y="1785096"/>
            <a:chExt cx="2209681" cy="2264922"/>
          </a:xfrm>
        </p:grpSpPr>
        <p:pic>
          <p:nvPicPr>
            <p:cNvPr id="14" name="Imagem 13" descr="Um prédio alto&#10;&#10;Descrição gerada automaticamente">
              <a:extLst>
                <a:ext uri="{FF2B5EF4-FFF2-40B4-BE49-F238E27FC236}">
                  <a16:creationId xmlns:a16="http://schemas.microsoft.com/office/drawing/2014/main" id="{1F67F2B7-CA79-DA41-A9BD-FDA946BD4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640" r="16797"/>
            <a:stretch/>
          </p:blipFill>
          <p:spPr>
            <a:xfrm>
              <a:off x="1221960" y="1785096"/>
              <a:ext cx="1697472" cy="1697472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C0EA859-B9AA-4645-860F-4F69116D5E22}"/>
                </a:ext>
              </a:extLst>
            </p:cNvPr>
            <p:cNvSpPr txBox="1"/>
            <p:nvPr/>
          </p:nvSpPr>
          <p:spPr>
            <a:xfrm>
              <a:off x="968141" y="3434465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C1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285CA26-6BEB-3E4D-A3DC-102782009CFF}"/>
              </a:ext>
            </a:extLst>
          </p:cNvPr>
          <p:cNvGrpSpPr/>
          <p:nvPr/>
        </p:nvGrpSpPr>
        <p:grpSpPr>
          <a:xfrm>
            <a:off x="1520042" y="4115204"/>
            <a:ext cx="1657261" cy="1702744"/>
            <a:chOff x="969923" y="4141781"/>
            <a:chExt cx="2209681" cy="2270325"/>
          </a:xfrm>
        </p:grpSpPr>
        <p:pic>
          <p:nvPicPr>
            <p:cNvPr id="5" name="Imagem 4" descr="Vista de cidade com sol no horizonte&#10;&#10;Descrição gerada automaticamente">
              <a:extLst>
                <a:ext uri="{FF2B5EF4-FFF2-40B4-BE49-F238E27FC236}">
                  <a16:creationId xmlns:a16="http://schemas.microsoft.com/office/drawing/2014/main" id="{9EC7F85B-4775-724B-A41B-840CE3367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640" r="16797"/>
            <a:stretch/>
          </p:blipFill>
          <p:spPr>
            <a:xfrm>
              <a:off x="1221960" y="4141781"/>
              <a:ext cx="1697472" cy="1697472"/>
            </a:xfrm>
            <a:prstGeom prst="ellipse">
              <a:avLst/>
            </a:prstGeom>
            <a:ln w="63500" cap="rnd">
              <a:solidFill>
                <a:srgbClr val="F0AB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6251E95-9090-FE48-A9B4-42CD87D646C9}"/>
                </a:ext>
              </a:extLst>
            </p:cNvPr>
            <p:cNvSpPr txBox="1"/>
            <p:nvPr/>
          </p:nvSpPr>
          <p:spPr>
            <a:xfrm>
              <a:off x="969923" y="5796553"/>
              <a:ext cx="22096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>
                  <a:solidFill>
                    <a:srgbClr val="00266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/>
                </a:rPr>
                <a:t>C4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36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423B-E745-4EA0-87F5-E24AF3FA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96" y="554896"/>
            <a:ext cx="7644338" cy="2271430"/>
          </a:xfrm>
        </p:spPr>
        <p:txBody>
          <a:bodyPr/>
          <a:lstStyle/>
          <a:p>
            <a:r>
              <a:rPr lang="pt-BR" sz="400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Categorias para imersão em água ou aterradas em solo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2562F0-B623-4664-8B3B-A8D5972AC5C2}"/>
              </a:ext>
            </a:extLst>
          </p:cNvPr>
          <p:cNvSpPr txBox="1"/>
          <p:nvPr/>
        </p:nvSpPr>
        <p:spPr>
          <a:xfrm>
            <a:off x="2780183" y="4140914"/>
            <a:ext cx="14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Im2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3A8DE64-4CA4-4EB3-894F-D287EA54ED88}"/>
              </a:ext>
            </a:extLst>
          </p:cNvPr>
          <p:cNvSpPr txBox="1"/>
          <p:nvPr/>
        </p:nvSpPr>
        <p:spPr>
          <a:xfrm>
            <a:off x="4894230" y="4140914"/>
            <a:ext cx="14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Im3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F9F61C-DB94-4D30-A30B-8A0ABD0AF8CA}"/>
              </a:ext>
            </a:extLst>
          </p:cNvPr>
          <p:cNvSpPr txBox="1"/>
          <p:nvPr/>
        </p:nvSpPr>
        <p:spPr>
          <a:xfrm>
            <a:off x="7000655" y="4140914"/>
            <a:ext cx="14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Im4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32FCE1D-AD07-4689-AB7D-DC9A14F47AED}"/>
              </a:ext>
            </a:extLst>
          </p:cNvPr>
          <p:cNvSpPr txBox="1"/>
          <p:nvPr/>
        </p:nvSpPr>
        <p:spPr>
          <a:xfrm>
            <a:off x="683568" y="4140914"/>
            <a:ext cx="14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Im1</a:t>
            </a:r>
          </a:p>
        </p:txBody>
      </p:sp>
      <p:pic>
        <p:nvPicPr>
          <p:cNvPr id="8" name="Imagem 7" descr="Uma imagem contendo ao ar livre, água, ponte, montanha&#10;&#10;Descrição gerada automaticamente">
            <a:extLst>
              <a:ext uri="{FF2B5EF4-FFF2-40B4-BE49-F238E27FC236}">
                <a16:creationId xmlns:a16="http://schemas.microsoft.com/office/drawing/2014/main" id="{ADC84137-9BE7-3B49-9CBA-E2AEE0922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r="15942"/>
          <a:stretch/>
        </p:blipFill>
        <p:spPr>
          <a:xfrm>
            <a:off x="692513" y="2678248"/>
            <a:ext cx="1404156" cy="1397405"/>
          </a:xfrm>
          <a:prstGeom prst="ellipse">
            <a:avLst/>
          </a:prstGeom>
          <a:ln w="63500" cap="rnd">
            <a:solidFill>
              <a:srgbClr val="F0AB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3" name="Imagem 12" descr="Uma imagem contendo edifício, água, brinquedo, porto&#10;&#10;Descrição gerada automaticamente">
            <a:extLst>
              <a:ext uri="{FF2B5EF4-FFF2-40B4-BE49-F238E27FC236}">
                <a16:creationId xmlns:a16="http://schemas.microsoft.com/office/drawing/2014/main" id="{ED0518E9-8694-A442-B022-920B0CE39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r="30707"/>
          <a:stretch/>
        </p:blipFill>
        <p:spPr>
          <a:xfrm>
            <a:off x="2752480" y="2678248"/>
            <a:ext cx="1404157" cy="1397405"/>
          </a:xfrm>
          <a:prstGeom prst="ellipse">
            <a:avLst/>
          </a:prstGeom>
          <a:ln w="63500" cap="rnd">
            <a:solidFill>
              <a:srgbClr val="F0AB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6" name="Imagem 15" descr="Uma imagem contendo edifício, rua, estacionado, grande&#10;&#10;Descrição gerada automaticamente">
            <a:extLst>
              <a:ext uri="{FF2B5EF4-FFF2-40B4-BE49-F238E27FC236}">
                <a16:creationId xmlns:a16="http://schemas.microsoft.com/office/drawing/2014/main" id="{9191CBFC-E011-4F48-86EF-1F0431224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r="28505"/>
          <a:stretch/>
        </p:blipFill>
        <p:spPr>
          <a:xfrm>
            <a:off x="4878187" y="2671128"/>
            <a:ext cx="1404156" cy="1411643"/>
          </a:xfrm>
          <a:prstGeom prst="ellipse">
            <a:avLst/>
          </a:prstGeom>
          <a:ln w="63500" cap="rnd">
            <a:solidFill>
              <a:srgbClr val="F0AB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0" name="Imagem 19" descr="Navio na água&#10;&#10;Descrição gerada automaticamente">
            <a:extLst>
              <a:ext uri="{FF2B5EF4-FFF2-40B4-BE49-F238E27FC236}">
                <a16:creationId xmlns:a16="http://schemas.microsoft.com/office/drawing/2014/main" id="{174EBD82-B7F4-6448-9BE9-78C6DD1B7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25" r="12389"/>
          <a:stretch/>
        </p:blipFill>
        <p:spPr>
          <a:xfrm>
            <a:off x="7000654" y="2678248"/>
            <a:ext cx="1388879" cy="1397405"/>
          </a:xfrm>
          <a:prstGeom prst="ellipse">
            <a:avLst/>
          </a:prstGeom>
          <a:ln w="63500" cap="rnd">
            <a:solidFill>
              <a:srgbClr val="F0AB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25BDB4A-2119-B540-AEE3-02B7BCB35249}"/>
              </a:ext>
            </a:extLst>
          </p:cNvPr>
          <p:cNvSpPr/>
          <p:nvPr/>
        </p:nvSpPr>
        <p:spPr>
          <a:xfrm>
            <a:off x="434803" y="576011"/>
            <a:ext cx="6170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81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9FC2-520E-4286-B642-5AAEA997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970" y="556575"/>
            <a:ext cx="7644338" cy="638175"/>
          </a:xfrm>
        </p:spPr>
        <p:txBody>
          <a:bodyPr/>
          <a:lstStyle/>
          <a:p>
            <a:r>
              <a:rPr lang="pt-BR" sz="400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Selecione a expectativa de vida útil desejada</a:t>
            </a:r>
          </a:p>
        </p:txBody>
      </p:sp>
      <p:pic>
        <p:nvPicPr>
          <p:cNvPr id="6" name="Imagem 5" descr="Uma imagem contendo edifício, desenho&#10;&#10;Descrição gerada automaticamente">
            <a:extLst>
              <a:ext uri="{FF2B5EF4-FFF2-40B4-BE49-F238E27FC236}">
                <a16:creationId xmlns:a16="http://schemas.microsoft.com/office/drawing/2014/main" id="{2EDBEEF7-E606-40D7-8616-A3AC6092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61" y="2248788"/>
            <a:ext cx="6014478" cy="306781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22EF82A-5637-43E6-B7EC-2B83B4218E8C}"/>
              </a:ext>
            </a:extLst>
          </p:cNvPr>
          <p:cNvSpPr txBox="1"/>
          <p:nvPr/>
        </p:nvSpPr>
        <p:spPr>
          <a:xfrm>
            <a:off x="1726779" y="2466392"/>
            <a:ext cx="14285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Durabilidade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865CA1-71AB-4A4A-86A7-16CE1E6E95D0}"/>
              </a:ext>
            </a:extLst>
          </p:cNvPr>
          <p:cNvSpPr txBox="1"/>
          <p:nvPr/>
        </p:nvSpPr>
        <p:spPr>
          <a:xfrm>
            <a:off x="3725002" y="2328391"/>
            <a:ext cx="37673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Período até a primeira</a:t>
            </a:r>
          </a:p>
          <a:p>
            <a:pPr algn="ctr"/>
            <a:r>
              <a:rPr lang="pt-BR" sz="13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(Manutenção principal)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99C584F-22E8-4DC2-A939-C6FBC6558288}"/>
              </a:ext>
            </a:extLst>
          </p:cNvPr>
          <p:cNvSpPr txBox="1"/>
          <p:nvPr/>
        </p:nvSpPr>
        <p:spPr>
          <a:xfrm>
            <a:off x="1588245" y="3137610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Baixa (L)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993A5C2-9837-4BD7-B43E-A5E69D5D97FB}"/>
              </a:ext>
            </a:extLst>
          </p:cNvPr>
          <p:cNvSpPr txBox="1"/>
          <p:nvPr/>
        </p:nvSpPr>
        <p:spPr>
          <a:xfrm>
            <a:off x="1564761" y="3702086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Média (M)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F3E3092-128B-4943-9373-D0FFF9ABDA51}"/>
              </a:ext>
            </a:extLst>
          </p:cNvPr>
          <p:cNvSpPr txBox="1"/>
          <p:nvPr/>
        </p:nvSpPr>
        <p:spPr>
          <a:xfrm>
            <a:off x="1543344" y="4315710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Alta (H)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624FFC-28CE-4196-A004-9384C30AC109}"/>
              </a:ext>
            </a:extLst>
          </p:cNvPr>
          <p:cNvSpPr txBox="1"/>
          <p:nvPr/>
        </p:nvSpPr>
        <p:spPr>
          <a:xfrm>
            <a:off x="1590753" y="4916745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Muito alta (VH)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F75FA0A-6A2A-4B07-9A0C-34522AEAC87A}"/>
              </a:ext>
            </a:extLst>
          </p:cNvPr>
          <p:cNvSpPr txBox="1"/>
          <p:nvPr/>
        </p:nvSpPr>
        <p:spPr>
          <a:xfrm>
            <a:off x="4636236" y="3137610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Até 7 anos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3830FA7-F7EB-444B-949E-E494D852C2A3}"/>
              </a:ext>
            </a:extLst>
          </p:cNvPr>
          <p:cNvSpPr txBox="1"/>
          <p:nvPr/>
        </p:nvSpPr>
        <p:spPr>
          <a:xfrm>
            <a:off x="4636236" y="3736837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Entre 7 e 15 anos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3AD47A4-9AA6-4469-AA68-AC330F77663B}"/>
              </a:ext>
            </a:extLst>
          </p:cNvPr>
          <p:cNvSpPr txBox="1"/>
          <p:nvPr/>
        </p:nvSpPr>
        <p:spPr>
          <a:xfrm>
            <a:off x="4526300" y="4350027"/>
            <a:ext cx="2164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Entre 15 e 25 anos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7131B88-AEF8-4AC1-B849-8A96000F991F}"/>
              </a:ext>
            </a:extLst>
          </p:cNvPr>
          <p:cNvSpPr txBox="1"/>
          <p:nvPr/>
        </p:nvSpPr>
        <p:spPr>
          <a:xfrm>
            <a:off x="4636236" y="4917244"/>
            <a:ext cx="1944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Mais de 25 anos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B71032-ACDE-E449-8360-99B0FBCA1B50}"/>
              </a:ext>
            </a:extLst>
          </p:cNvPr>
          <p:cNvSpPr/>
          <p:nvPr/>
        </p:nvSpPr>
        <p:spPr>
          <a:xfrm>
            <a:off x="417577" y="577690"/>
            <a:ext cx="6170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97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Uma imagem contendo no interior, frente, bolo, luz&#10;&#10;Descrição gerada automaticamente">
            <a:extLst>
              <a:ext uri="{FF2B5EF4-FFF2-40B4-BE49-F238E27FC236}">
                <a16:creationId xmlns:a16="http://schemas.microsoft.com/office/drawing/2014/main" id="{90E8666F-6306-7041-8ECC-E1666C69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2447" y="2192218"/>
            <a:ext cx="9144000" cy="2762250"/>
          </a:xfrm>
          <a:prstGeom prst="rect">
            <a:avLst/>
          </a:prstGeom>
        </p:spPr>
      </p:pic>
      <p:pic>
        <p:nvPicPr>
          <p:cNvPr id="22" name="Imagem 21" descr="Uma imagem contendo no interior, frente, homem, branco&#10;&#10;Descrição gerada automaticamente">
            <a:extLst>
              <a:ext uri="{FF2B5EF4-FFF2-40B4-BE49-F238E27FC236}">
                <a16:creationId xmlns:a16="http://schemas.microsoft.com/office/drawing/2014/main" id="{B39CDE6D-7F08-C04F-92AB-0D6BA885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36133" y="2192218"/>
            <a:ext cx="9144000" cy="276225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A14C6A83-60DB-864D-9297-5D914872CD31}"/>
              </a:ext>
            </a:extLst>
          </p:cNvPr>
          <p:cNvSpPr txBox="1">
            <a:spLocks/>
          </p:cNvSpPr>
          <p:nvPr/>
        </p:nvSpPr>
        <p:spPr bwMode="auto">
          <a:xfrm>
            <a:off x="359569" y="2082636"/>
            <a:ext cx="1362156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Opção 2</a:t>
            </a:r>
            <a:endParaRPr lang="pt-BR" sz="1800" kern="0">
              <a:solidFill>
                <a:srgbClr val="0026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30F2ABE-9107-3C43-9041-832CC9DE9ED3}"/>
              </a:ext>
            </a:extLst>
          </p:cNvPr>
          <p:cNvGrpSpPr/>
          <p:nvPr/>
        </p:nvGrpSpPr>
        <p:grpSpPr>
          <a:xfrm>
            <a:off x="760002" y="5011090"/>
            <a:ext cx="2667256" cy="737943"/>
            <a:chOff x="1013336" y="5538453"/>
            <a:chExt cx="3556341" cy="983924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28606F12-2FE5-FF49-B0B1-0BBC7CE1FF45}"/>
                </a:ext>
              </a:extLst>
            </p:cNvPr>
            <p:cNvSpPr/>
            <p:nvPr/>
          </p:nvSpPr>
          <p:spPr>
            <a:xfrm>
              <a:off x="1013336" y="5538453"/>
              <a:ext cx="398567" cy="96739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sz="1350" dirty="0">
                  <a:latin typeface="Verdana" panose="020B0604030504040204" pitchFamily="34" charset="0"/>
                  <a:ea typeface="Verdana" panose="020B0604030504040204" pitchFamily="34" charset="0"/>
                </a:rPr>
                <a:t>60µm</a:t>
              </a:r>
            </a:p>
          </p:txBody>
        </p:sp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EBE79452-1E0C-0A44-8218-7677D39CFB3D}"/>
                </a:ext>
              </a:extLst>
            </p:cNvPr>
            <p:cNvGrpSpPr/>
            <p:nvPr/>
          </p:nvGrpSpPr>
          <p:grpSpPr>
            <a:xfrm>
              <a:off x="1728450" y="5538914"/>
              <a:ext cx="134780" cy="983463"/>
              <a:chOff x="812540" y="5417785"/>
              <a:chExt cx="107614" cy="785241"/>
            </a:xfrm>
            <a:effectLst/>
          </p:grpSpPr>
          <p:cxnSp>
            <p:nvCxnSpPr>
              <p:cNvPr id="7" name="Straight Connector 2062">
                <a:extLst>
                  <a:ext uri="{FF2B5EF4-FFF2-40B4-BE49-F238E27FC236}">
                    <a16:creationId xmlns:a16="http://schemas.microsoft.com/office/drawing/2014/main" id="{A4D3F15A-FE5D-D340-997F-DEDE29F6C140}"/>
                  </a:ext>
                </a:extLst>
              </p:cNvPr>
              <p:cNvCxnSpPr/>
              <p:nvPr/>
            </p:nvCxnSpPr>
            <p:spPr>
              <a:xfrm>
                <a:off x="812540" y="5422120"/>
                <a:ext cx="107614" cy="0"/>
              </a:xfrm>
              <a:prstGeom prst="line">
                <a:avLst/>
              </a:prstGeom>
              <a:ln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2">
                <a:extLst>
                  <a:ext uri="{FF2B5EF4-FFF2-40B4-BE49-F238E27FC236}">
                    <a16:creationId xmlns:a16="http://schemas.microsoft.com/office/drawing/2014/main" id="{95DFD2C9-E92E-7246-BE8D-2BAA1270A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540" y="5417785"/>
                <a:ext cx="0" cy="78524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2059">
              <a:extLst>
                <a:ext uri="{FF2B5EF4-FFF2-40B4-BE49-F238E27FC236}">
                  <a16:creationId xmlns:a16="http://schemas.microsoft.com/office/drawing/2014/main" id="{38D41C6D-3482-4A45-BF6D-C211BEB01820}"/>
                </a:ext>
              </a:extLst>
            </p:cNvPr>
            <p:cNvCxnSpPr/>
            <p:nvPr/>
          </p:nvCxnSpPr>
          <p:spPr>
            <a:xfrm>
              <a:off x="1728450" y="6521911"/>
              <a:ext cx="134780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D1B8D8B9-4127-C14E-BF24-35AF39E89236}"/>
                </a:ext>
              </a:extLst>
            </p:cNvPr>
            <p:cNvSpPr/>
            <p:nvPr/>
          </p:nvSpPr>
          <p:spPr>
            <a:xfrm>
              <a:off x="2037953" y="6085339"/>
              <a:ext cx="2531724" cy="249461"/>
            </a:xfrm>
            <a:prstGeom prst="rect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rgbClr val="1A2C69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PRIMER RICO EM ZINCO</a:t>
              </a:r>
            </a:p>
          </p:txBody>
        </p:sp>
        <p:pic>
          <p:nvPicPr>
            <p:cNvPr id="21" name="Imagem 20" descr="Uma imagem contendo tráfego, luz, aceso, escuro&#10;&#10;Descrição gerada automaticamente">
              <a:extLst>
                <a:ext uri="{FF2B5EF4-FFF2-40B4-BE49-F238E27FC236}">
                  <a16:creationId xmlns:a16="http://schemas.microsoft.com/office/drawing/2014/main" id="{3D3A02B6-0347-774B-80BE-4225A27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7953" y="5661248"/>
              <a:ext cx="1260860" cy="292927"/>
            </a:xfrm>
            <a:prstGeom prst="rect">
              <a:avLst/>
            </a:prstGeom>
          </p:spPr>
        </p:pic>
      </p:grpSp>
      <p:pic>
        <p:nvPicPr>
          <p:cNvPr id="24" name="Imagem 23" descr="Uma imagem contendo branco, preto, escuro, segurando&#10;&#10;Descrição gerada automaticamente">
            <a:extLst>
              <a:ext uri="{FF2B5EF4-FFF2-40B4-BE49-F238E27FC236}">
                <a16:creationId xmlns:a16="http://schemas.microsoft.com/office/drawing/2014/main" id="{5A205012-E3C6-5E4B-98CB-2A6AFD20E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91243" y="1160266"/>
            <a:ext cx="2679733" cy="482448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A03DC96-94F7-EB4C-AD3B-45D348AC8A38}"/>
              </a:ext>
            </a:extLst>
          </p:cNvPr>
          <p:cNvSpPr txBox="1">
            <a:spLocks/>
          </p:cNvSpPr>
          <p:nvPr/>
        </p:nvSpPr>
        <p:spPr bwMode="auto">
          <a:xfrm>
            <a:off x="1147455" y="1310557"/>
            <a:ext cx="5400600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kern="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 o seu sistema de pintura</a:t>
            </a:r>
            <a:b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Ambiente C5 - Muito Alta (VH)</a:t>
            </a:r>
            <a:endParaRPr lang="pt-BR" sz="1350" kern="0" dirty="0">
              <a:solidFill>
                <a:srgbClr val="F0AB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E7EB27-12C5-8449-9F37-CEE60277CDA3}"/>
              </a:ext>
            </a:extLst>
          </p:cNvPr>
          <p:cNvSpPr/>
          <p:nvPr/>
        </p:nvSpPr>
        <p:spPr>
          <a:xfrm>
            <a:off x="410226" y="1223851"/>
            <a:ext cx="6170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pic>
        <p:nvPicPr>
          <p:cNvPr id="2" name="Imagem 6">
            <a:extLst>
              <a:ext uri="{FF2B5EF4-FFF2-40B4-BE49-F238E27FC236}">
                <a16:creationId xmlns:a16="http://schemas.microsoft.com/office/drawing/2014/main" id="{89D81601-D7E5-03AC-6E29-E962380C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xit" presetSubtype="2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xit" presetSubtype="2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Uma imagem contendo no interior, frente, homem, branco&#10;&#10;Descrição gerada automaticamente">
            <a:extLst>
              <a:ext uri="{FF2B5EF4-FFF2-40B4-BE49-F238E27FC236}">
                <a16:creationId xmlns:a16="http://schemas.microsoft.com/office/drawing/2014/main" id="{BCF4442E-1714-7F47-BF02-A2A1EB4E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35267" y="2191383"/>
            <a:ext cx="9144000" cy="276225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07FABF07-7FD1-2B47-B32D-DF6FE0F061AE}"/>
              </a:ext>
            </a:extLst>
          </p:cNvPr>
          <p:cNvSpPr/>
          <p:nvPr/>
        </p:nvSpPr>
        <p:spPr>
          <a:xfrm>
            <a:off x="756986" y="3753036"/>
            <a:ext cx="298925" cy="1251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350" dirty="0">
                <a:latin typeface="Verdana" panose="020B0604030504040204" pitchFamily="34" charset="0"/>
                <a:ea typeface="Verdana" panose="020B0604030504040204" pitchFamily="34" charset="0"/>
              </a:rPr>
              <a:t>210µm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14C6A83-60DB-864D-9297-5D914872CD31}"/>
              </a:ext>
            </a:extLst>
          </p:cNvPr>
          <p:cNvSpPr txBox="1">
            <a:spLocks/>
          </p:cNvSpPr>
          <p:nvPr/>
        </p:nvSpPr>
        <p:spPr bwMode="auto">
          <a:xfrm>
            <a:off x="359569" y="2082636"/>
            <a:ext cx="1362156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Opção 2</a:t>
            </a:r>
            <a:endParaRPr lang="pt-BR" sz="1800" kern="0">
              <a:solidFill>
                <a:srgbClr val="0026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5FD3771-212E-FC45-9D50-E69D482F9D07}"/>
              </a:ext>
            </a:extLst>
          </p:cNvPr>
          <p:cNvSpPr/>
          <p:nvPr/>
        </p:nvSpPr>
        <p:spPr>
          <a:xfrm>
            <a:off x="760003" y="5011090"/>
            <a:ext cx="298925" cy="7255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350" dirty="0">
                <a:latin typeface="Verdana" panose="020B0604030504040204" pitchFamily="34" charset="0"/>
                <a:ea typeface="Verdana" panose="020B0604030504040204" pitchFamily="34" charset="0"/>
              </a:rPr>
              <a:t>60µm</a:t>
            </a: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id="{7454BEA5-CD3D-D243-8178-41530EF821C9}"/>
              </a:ext>
            </a:extLst>
          </p:cNvPr>
          <p:cNvGrpSpPr/>
          <p:nvPr/>
        </p:nvGrpSpPr>
        <p:grpSpPr>
          <a:xfrm>
            <a:off x="1296338" y="3753036"/>
            <a:ext cx="101085" cy="1995998"/>
            <a:chOff x="812540" y="4078101"/>
            <a:chExt cx="107614" cy="2124925"/>
          </a:xfrm>
          <a:effectLst/>
        </p:grpSpPr>
        <p:cxnSp>
          <p:nvCxnSpPr>
            <p:cNvPr id="27" name="Straight Connector 2062">
              <a:extLst>
                <a:ext uri="{FF2B5EF4-FFF2-40B4-BE49-F238E27FC236}">
                  <a16:creationId xmlns:a16="http://schemas.microsoft.com/office/drawing/2014/main" id="{8F73A23E-FD45-C142-ACA2-F31D2FDAA2EA}"/>
                </a:ext>
              </a:extLst>
            </p:cNvPr>
            <p:cNvCxnSpPr/>
            <p:nvPr/>
          </p:nvCxnSpPr>
          <p:spPr>
            <a:xfrm>
              <a:off x="812540" y="5422120"/>
              <a:ext cx="107614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">
              <a:extLst>
                <a:ext uri="{FF2B5EF4-FFF2-40B4-BE49-F238E27FC236}">
                  <a16:creationId xmlns:a16="http://schemas.microsoft.com/office/drawing/2014/main" id="{06D164F0-11B5-7A4B-B63B-104B758F6486}"/>
                </a:ext>
              </a:extLst>
            </p:cNvPr>
            <p:cNvCxnSpPr>
              <a:cxnSpLocks/>
            </p:cNvCxnSpPr>
            <p:nvPr/>
          </p:nvCxnSpPr>
          <p:spPr>
            <a:xfrm>
              <a:off x="812540" y="4078101"/>
              <a:ext cx="0" cy="21249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059">
            <a:extLst>
              <a:ext uri="{FF2B5EF4-FFF2-40B4-BE49-F238E27FC236}">
                <a16:creationId xmlns:a16="http://schemas.microsoft.com/office/drawing/2014/main" id="{8294252D-2C08-2442-B3E1-B755470816AD}"/>
              </a:ext>
            </a:extLst>
          </p:cNvPr>
          <p:cNvCxnSpPr/>
          <p:nvPr/>
        </p:nvCxnSpPr>
        <p:spPr>
          <a:xfrm>
            <a:off x="1296338" y="5748683"/>
            <a:ext cx="101085" cy="0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5">
            <a:extLst>
              <a:ext uri="{FF2B5EF4-FFF2-40B4-BE49-F238E27FC236}">
                <a16:creationId xmlns:a16="http://schemas.microsoft.com/office/drawing/2014/main" id="{17309450-61DF-5449-ACCB-278F34A2F75F}"/>
              </a:ext>
            </a:extLst>
          </p:cNvPr>
          <p:cNvSpPr/>
          <p:nvPr/>
        </p:nvSpPr>
        <p:spPr>
          <a:xfrm>
            <a:off x="1528465" y="5421255"/>
            <a:ext cx="1898793" cy="187096"/>
          </a:xfrm>
          <a:prstGeom prst="rect">
            <a:avLst/>
          </a:prstGeom>
          <a:solidFill>
            <a:srgbClr val="F9B000"/>
          </a:solidFill>
          <a:ln>
            <a:solidFill>
              <a:srgbClr val="F9B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1A2C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 RICO EM ZINCO</a:t>
            </a:r>
          </a:p>
        </p:txBody>
      </p:sp>
      <p:pic>
        <p:nvPicPr>
          <p:cNvPr id="32" name="Imagem 31" descr="Uma imagem contendo tráfego, luz, aceso, escuro&#10;&#10;Descrição gerada automaticamente">
            <a:extLst>
              <a:ext uri="{FF2B5EF4-FFF2-40B4-BE49-F238E27FC236}">
                <a16:creationId xmlns:a16="http://schemas.microsoft.com/office/drawing/2014/main" id="{A11F906B-8FEC-354A-8E86-F891819DC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465" y="5103187"/>
            <a:ext cx="945645" cy="219695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DCE32FD2-174A-A441-8050-6BFA7759A9AA}"/>
              </a:ext>
            </a:extLst>
          </p:cNvPr>
          <p:cNvSpPr/>
          <p:nvPr/>
        </p:nvSpPr>
        <p:spPr>
          <a:xfrm>
            <a:off x="1569555" y="4425176"/>
            <a:ext cx="1380204" cy="172993"/>
          </a:xfrm>
          <a:prstGeom prst="rect">
            <a:avLst/>
          </a:prstGeom>
          <a:solidFill>
            <a:srgbClr val="F9B000"/>
          </a:solidFill>
          <a:ln>
            <a:solidFill>
              <a:srgbClr val="F9B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1A2C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EPÓXI AMINA</a:t>
            </a:r>
          </a:p>
        </p:txBody>
      </p:sp>
      <p:pic>
        <p:nvPicPr>
          <p:cNvPr id="10" name="Imagem 9" descr="Tela preta com letras brancas&#10;&#10;Descrição gerada automaticamente">
            <a:extLst>
              <a:ext uri="{FF2B5EF4-FFF2-40B4-BE49-F238E27FC236}">
                <a16:creationId xmlns:a16="http://schemas.microsoft.com/office/drawing/2014/main" id="{11FE7FC1-19AE-5F4D-B35E-8A65EC1CE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824" y="4088028"/>
            <a:ext cx="1718287" cy="29103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87C3D33-CA5C-A742-88EA-CE1B97A67722}"/>
              </a:ext>
            </a:extLst>
          </p:cNvPr>
          <p:cNvSpPr/>
          <p:nvPr/>
        </p:nvSpPr>
        <p:spPr>
          <a:xfrm>
            <a:off x="410226" y="1223851"/>
            <a:ext cx="6170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pic>
        <p:nvPicPr>
          <p:cNvPr id="35" name="Imagem 34" descr="Uma imagem contendo no interior, frente, bolo, luz&#10;&#10;Descrição gerada automaticamente">
            <a:extLst>
              <a:ext uri="{FF2B5EF4-FFF2-40B4-BE49-F238E27FC236}">
                <a16:creationId xmlns:a16="http://schemas.microsoft.com/office/drawing/2014/main" id="{F9F4EB8C-69F2-4F48-B1D4-AF5066A83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43211" y="2191383"/>
            <a:ext cx="9144000" cy="2762250"/>
          </a:xfrm>
          <a:prstGeom prst="rect">
            <a:avLst/>
          </a:prstGeom>
        </p:spPr>
      </p:pic>
      <p:pic>
        <p:nvPicPr>
          <p:cNvPr id="37" name="Imagem 36" descr="Uma imagem contendo branco, preto, escuro, mão&#10;&#10;Descrição gerada automaticamente">
            <a:extLst>
              <a:ext uri="{FF2B5EF4-FFF2-40B4-BE49-F238E27FC236}">
                <a16:creationId xmlns:a16="http://schemas.microsoft.com/office/drawing/2014/main" id="{F5842B67-2F73-794F-9F89-E0E8F0BA0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39901" y="1188354"/>
            <a:ext cx="2648531" cy="47683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F4FFFBB-51D5-DE47-A7AE-C808591D6514}"/>
              </a:ext>
            </a:extLst>
          </p:cNvPr>
          <p:cNvSpPr txBox="1">
            <a:spLocks/>
          </p:cNvSpPr>
          <p:nvPr/>
        </p:nvSpPr>
        <p:spPr bwMode="auto">
          <a:xfrm>
            <a:off x="1147455" y="1310557"/>
            <a:ext cx="5400600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kern="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 o seu sistema de pintura</a:t>
            </a:r>
            <a:b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Ambiente C5 - Muito Alta (VH)</a:t>
            </a:r>
            <a:endParaRPr lang="pt-BR" sz="1350" kern="0" dirty="0">
              <a:solidFill>
                <a:srgbClr val="F0AB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6">
            <a:extLst>
              <a:ext uri="{FF2B5EF4-FFF2-40B4-BE49-F238E27FC236}">
                <a16:creationId xmlns:a16="http://schemas.microsoft.com/office/drawing/2014/main" id="{9DAD9BC7-0086-87E3-7248-EE123FA14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Uma imagem contendo no interior, frente, bolo, luz&#10;&#10;Descrição gerada automaticamente">
            <a:extLst>
              <a:ext uri="{FF2B5EF4-FFF2-40B4-BE49-F238E27FC236}">
                <a16:creationId xmlns:a16="http://schemas.microsoft.com/office/drawing/2014/main" id="{B0640125-0068-B944-8373-9EF16FFF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43211" y="2191383"/>
            <a:ext cx="9144000" cy="2762250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D5F7A676-1AAB-234A-A787-97A2D3CDE29B}"/>
              </a:ext>
            </a:extLst>
          </p:cNvPr>
          <p:cNvSpPr/>
          <p:nvPr/>
        </p:nvSpPr>
        <p:spPr>
          <a:xfrm>
            <a:off x="760003" y="3125169"/>
            <a:ext cx="298925" cy="632395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350" dirty="0">
                <a:latin typeface="Verdana" panose="020B0604030504040204" pitchFamily="34" charset="0"/>
                <a:ea typeface="Verdana" panose="020B0604030504040204" pitchFamily="34" charset="0"/>
              </a:rPr>
              <a:t>50µm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69F4B048-9BB2-554B-9E4D-0242AE29FC3A}"/>
              </a:ext>
            </a:extLst>
          </p:cNvPr>
          <p:cNvSpPr/>
          <p:nvPr/>
        </p:nvSpPr>
        <p:spPr>
          <a:xfrm>
            <a:off x="1572572" y="3490672"/>
            <a:ext cx="1310182" cy="172993"/>
          </a:xfrm>
          <a:prstGeom prst="rect">
            <a:avLst/>
          </a:prstGeom>
          <a:solidFill>
            <a:srgbClr val="F9B000"/>
          </a:solidFill>
          <a:ln>
            <a:solidFill>
              <a:srgbClr val="F9B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900" b="1">
                <a:solidFill>
                  <a:srgbClr val="1A2C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ACABAMENTO</a:t>
            </a:r>
          </a:p>
        </p:txBody>
      </p:sp>
      <p:pic>
        <p:nvPicPr>
          <p:cNvPr id="49" name="Imagem 48" descr="Uma imagem contendo relógio&#10;&#10;Descrição gerada automaticamente">
            <a:extLst>
              <a:ext uri="{FF2B5EF4-FFF2-40B4-BE49-F238E27FC236}">
                <a16:creationId xmlns:a16="http://schemas.microsoft.com/office/drawing/2014/main" id="{321E6BA3-B351-1E4E-941C-890D71C2D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463"/>
          <a:stretch/>
        </p:blipFill>
        <p:spPr>
          <a:xfrm>
            <a:off x="1563977" y="3139441"/>
            <a:ext cx="1085778" cy="337622"/>
          </a:xfrm>
          <a:prstGeom prst="rect">
            <a:avLst/>
          </a:prstGeom>
        </p:spPr>
      </p:pic>
      <p:pic>
        <p:nvPicPr>
          <p:cNvPr id="31" name="Imagem 30" descr="Uma imagem contendo hidrante, vermelho&#10;&#10;Descrição gerada automaticamente">
            <a:extLst>
              <a:ext uri="{FF2B5EF4-FFF2-40B4-BE49-F238E27FC236}">
                <a16:creationId xmlns:a16="http://schemas.microsoft.com/office/drawing/2014/main" id="{8C11263A-2A4D-8045-9265-F2E5D5797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43211" y="2191383"/>
            <a:ext cx="9144000" cy="2762250"/>
          </a:xfrm>
          <a:prstGeom prst="rect">
            <a:avLst/>
          </a:prstGeom>
        </p:spPr>
      </p:pic>
      <p:pic>
        <p:nvPicPr>
          <p:cNvPr id="9" name="Imagem 8" descr="Uma imagem contendo preto, foto, escuro, segurando&#10;&#10;Descrição gerada automaticamente">
            <a:extLst>
              <a:ext uri="{FF2B5EF4-FFF2-40B4-BE49-F238E27FC236}">
                <a16:creationId xmlns:a16="http://schemas.microsoft.com/office/drawing/2014/main" id="{CD6ECB4D-93A9-8540-96AF-4FED7B3D7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16378" y="1203318"/>
            <a:ext cx="2609770" cy="469852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A14C6A83-60DB-864D-9297-5D914872CD31}"/>
              </a:ext>
            </a:extLst>
          </p:cNvPr>
          <p:cNvSpPr txBox="1">
            <a:spLocks/>
          </p:cNvSpPr>
          <p:nvPr/>
        </p:nvSpPr>
        <p:spPr bwMode="auto">
          <a:xfrm>
            <a:off x="359569" y="2082636"/>
            <a:ext cx="1362156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b="1" kern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Opção 2</a:t>
            </a:r>
            <a:endParaRPr lang="pt-BR" sz="1800" kern="0">
              <a:solidFill>
                <a:srgbClr val="0026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401C53D-5E2B-5A4A-82C7-7236BDE47B4A}"/>
              </a:ext>
            </a:extLst>
          </p:cNvPr>
          <p:cNvSpPr/>
          <p:nvPr/>
        </p:nvSpPr>
        <p:spPr>
          <a:xfrm>
            <a:off x="756986" y="3753036"/>
            <a:ext cx="298925" cy="1251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350" dirty="0">
                <a:latin typeface="Verdana" panose="020B0604030504040204" pitchFamily="34" charset="0"/>
                <a:ea typeface="Verdana" panose="020B0604030504040204" pitchFamily="34" charset="0"/>
              </a:rPr>
              <a:t>210µm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BA56A33-76DB-974F-96C6-A1B2E3CF3AD3}"/>
              </a:ext>
            </a:extLst>
          </p:cNvPr>
          <p:cNvSpPr/>
          <p:nvPr/>
        </p:nvSpPr>
        <p:spPr>
          <a:xfrm>
            <a:off x="760003" y="5011090"/>
            <a:ext cx="298925" cy="7255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1350" dirty="0">
                <a:latin typeface="Verdana" panose="020B0604030504040204" pitchFamily="34" charset="0"/>
                <a:ea typeface="Verdana" panose="020B0604030504040204" pitchFamily="34" charset="0"/>
              </a:rPr>
              <a:t>60µm</a:t>
            </a:r>
          </a:p>
        </p:txBody>
      </p:sp>
      <p:grpSp>
        <p:nvGrpSpPr>
          <p:cNvPr id="32" name="Group 13">
            <a:extLst>
              <a:ext uri="{FF2B5EF4-FFF2-40B4-BE49-F238E27FC236}">
                <a16:creationId xmlns:a16="http://schemas.microsoft.com/office/drawing/2014/main" id="{B8230415-7EE4-B240-9884-84F557517FD2}"/>
              </a:ext>
            </a:extLst>
          </p:cNvPr>
          <p:cNvGrpSpPr/>
          <p:nvPr/>
        </p:nvGrpSpPr>
        <p:grpSpPr>
          <a:xfrm>
            <a:off x="1296338" y="3125168"/>
            <a:ext cx="101085" cy="2623865"/>
            <a:chOff x="812540" y="3409677"/>
            <a:chExt cx="107614" cy="2793349"/>
          </a:xfrm>
          <a:effectLst/>
        </p:grpSpPr>
        <p:cxnSp>
          <p:nvCxnSpPr>
            <p:cNvPr id="33" name="Straight Connector 2062">
              <a:extLst>
                <a:ext uri="{FF2B5EF4-FFF2-40B4-BE49-F238E27FC236}">
                  <a16:creationId xmlns:a16="http://schemas.microsoft.com/office/drawing/2014/main" id="{E4FCD774-017D-5549-8590-2747D6752EAF}"/>
                </a:ext>
              </a:extLst>
            </p:cNvPr>
            <p:cNvCxnSpPr/>
            <p:nvPr/>
          </p:nvCxnSpPr>
          <p:spPr>
            <a:xfrm>
              <a:off x="812540" y="5422120"/>
              <a:ext cx="107614" cy="0"/>
            </a:xfrm>
            <a:prstGeom prst="line">
              <a:avLst/>
            </a:prstGeom>
            <a:ln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">
              <a:extLst>
                <a:ext uri="{FF2B5EF4-FFF2-40B4-BE49-F238E27FC236}">
                  <a16:creationId xmlns:a16="http://schemas.microsoft.com/office/drawing/2014/main" id="{CED98274-8D4F-F642-9259-51C7337EF403}"/>
                </a:ext>
              </a:extLst>
            </p:cNvPr>
            <p:cNvCxnSpPr>
              <a:cxnSpLocks/>
            </p:cNvCxnSpPr>
            <p:nvPr/>
          </p:nvCxnSpPr>
          <p:spPr>
            <a:xfrm>
              <a:off x="812540" y="3409677"/>
              <a:ext cx="0" cy="279334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2059">
            <a:extLst>
              <a:ext uri="{FF2B5EF4-FFF2-40B4-BE49-F238E27FC236}">
                <a16:creationId xmlns:a16="http://schemas.microsoft.com/office/drawing/2014/main" id="{BAFA19AE-1EC6-5145-B93F-D1796D725740}"/>
              </a:ext>
            </a:extLst>
          </p:cNvPr>
          <p:cNvCxnSpPr/>
          <p:nvPr/>
        </p:nvCxnSpPr>
        <p:spPr>
          <a:xfrm>
            <a:off x="1296338" y="5748683"/>
            <a:ext cx="101085" cy="0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5">
            <a:extLst>
              <a:ext uri="{FF2B5EF4-FFF2-40B4-BE49-F238E27FC236}">
                <a16:creationId xmlns:a16="http://schemas.microsoft.com/office/drawing/2014/main" id="{4C8FB1A5-851C-EB48-9838-AB6C3B6E6E69}"/>
              </a:ext>
            </a:extLst>
          </p:cNvPr>
          <p:cNvSpPr/>
          <p:nvPr/>
        </p:nvSpPr>
        <p:spPr>
          <a:xfrm>
            <a:off x="1528465" y="5421255"/>
            <a:ext cx="1898793" cy="187096"/>
          </a:xfrm>
          <a:prstGeom prst="rect">
            <a:avLst/>
          </a:prstGeom>
          <a:solidFill>
            <a:srgbClr val="F9B000"/>
          </a:solidFill>
          <a:ln>
            <a:solidFill>
              <a:srgbClr val="F9B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1A2C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PRIMER RICO EM ZINCO</a:t>
            </a:r>
          </a:p>
        </p:txBody>
      </p:sp>
      <p:pic>
        <p:nvPicPr>
          <p:cNvPr id="43" name="Imagem 42" descr="Uma imagem contendo tráfego, luz, aceso, escuro&#10;&#10;Descrição gerada automaticamente">
            <a:extLst>
              <a:ext uri="{FF2B5EF4-FFF2-40B4-BE49-F238E27FC236}">
                <a16:creationId xmlns:a16="http://schemas.microsoft.com/office/drawing/2014/main" id="{64E1ED78-E853-BB48-9369-AB833969D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465" y="5103187"/>
            <a:ext cx="945645" cy="219695"/>
          </a:xfrm>
          <a:prstGeom prst="rect">
            <a:avLst/>
          </a:prstGeom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1176DF9C-3123-A348-B0DF-9EBAA5759500}"/>
              </a:ext>
            </a:extLst>
          </p:cNvPr>
          <p:cNvSpPr/>
          <p:nvPr/>
        </p:nvSpPr>
        <p:spPr>
          <a:xfrm>
            <a:off x="1569555" y="4425176"/>
            <a:ext cx="1380204" cy="172993"/>
          </a:xfrm>
          <a:prstGeom prst="rect">
            <a:avLst/>
          </a:prstGeom>
          <a:solidFill>
            <a:srgbClr val="F9B000"/>
          </a:solidFill>
          <a:ln>
            <a:solidFill>
              <a:srgbClr val="F9B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1A2C6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EPÓXI AMINA</a:t>
            </a:r>
          </a:p>
        </p:txBody>
      </p:sp>
      <p:pic>
        <p:nvPicPr>
          <p:cNvPr id="45" name="Imagem 44" descr="Tela preta com letras brancas&#10;&#10;Descrição gerada automaticamente">
            <a:extLst>
              <a:ext uri="{FF2B5EF4-FFF2-40B4-BE49-F238E27FC236}">
                <a16:creationId xmlns:a16="http://schemas.microsoft.com/office/drawing/2014/main" id="{9F1441BB-A449-DE4B-BF97-D805316A9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824" y="4088028"/>
            <a:ext cx="1718287" cy="291032"/>
          </a:xfrm>
          <a:prstGeom prst="rect">
            <a:avLst/>
          </a:prstGeom>
        </p:spPr>
      </p:pic>
      <p:cxnSp>
        <p:nvCxnSpPr>
          <p:cNvPr id="47" name="Straight Connector 2059">
            <a:extLst>
              <a:ext uri="{FF2B5EF4-FFF2-40B4-BE49-F238E27FC236}">
                <a16:creationId xmlns:a16="http://schemas.microsoft.com/office/drawing/2014/main" id="{F49A6DF6-FEB8-1941-86C0-FE2F5ED136C0}"/>
              </a:ext>
            </a:extLst>
          </p:cNvPr>
          <p:cNvCxnSpPr/>
          <p:nvPr/>
        </p:nvCxnSpPr>
        <p:spPr>
          <a:xfrm>
            <a:off x="1296338" y="3127295"/>
            <a:ext cx="101085" cy="0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059">
            <a:extLst>
              <a:ext uri="{FF2B5EF4-FFF2-40B4-BE49-F238E27FC236}">
                <a16:creationId xmlns:a16="http://schemas.microsoft.com/office/drawing/2014/main" id="{09F35B47-CC10-8F43-9B13-11DB0882273F}"/>
              </a:ext>
            </a:extLst>
          </p:cNvPr>
          <p:cNvCxnSpPr/>
          <p:nvPr/>
        </p:nvCxnSpPr>
        <p:spPr>
          <a:xfrm>
            <a:off x="1296338" y="3753036"/>
            <a:ext cx="101085" cy="0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6918AD2-8C0A-EE4A-A922-93E90E81EA95}"/>
              </a:ext>
            </a:extLst>
          </p:cNvPr>
          <p:cNvSpPr/>
          <p:nvPr/>
        </p:nvSpPr>
        <p:spPr>
          <a:xfrm>
            <a:off x="410226" y="1223851"/>
            <a:ext cx="617060" cy="61706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2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CB2FB10-8AE7-DD42-A35C-7A70661DD36B}"/>
              </a:ext>
            </a:extLst>
          </p:cNvPr>
          <p:cNvSpPr txBox="1">
            <a:spLocks/>
          </p:cNvSpPr>
          <p:nvPr/>
        </p:nvSpPr>
        <p:spPr bwMode="auto">
          <a:xfrm>
            <a:off x="1147455" y="1310557"/>
            <a:ext cx="5400600" cy="43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pt-BR" sz="1800" kern="0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Selecionar o seu sistema de pintura</a:t>
            </a:r>
            <a:br>
              <a:rPr lang="pt-BR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800" b="1" kern="0" dirty="0">
                <a:solidFill>
                  <a:srgbClr val="F0A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Ambiente C5 - Muito Alta (VH)</a:t>
            </a:r>
            <a:endParaRPr lang="pt-BR" sz="1350" kern="0" dirty="0">
              <a:solidFill>
                <a:srgbClr val="F0AB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FF3A2A-AB86-7F44-B72C-8CD843F29987}"/>
              </a:ext>
            </a:extLst>
          </p:cNvPr>
          <p:cNvSpPr txBox="1"/>
          <p:nvPr/>
        </p:nvSpPr>
        <p:spPr>
          <a:xfrm>
            <a:off x="6030162" y="950791"/>
            <a:ext cx="2877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 testado e certificado por laboratório independente acreditado pela norma ISO/IEC 17025</a:t>
            </a:r>
          </a:p>
        </p:txBody>
      </p:sp>
      <p:pic>
        <p:nvPicPr>
          <p:cNvPr id="2" name="Imagem 6">
            <a:extLst>
              <a:ext uri="{FF2B5EF4-FFF2-40B4-BE49-F238E27FC236}">
                <a16:creationId xmlns:a16="http://schemas.microsoft.com/office/drawing/2014/main" id="{4589740C-F984-13CD-B85E-582D3B9D2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0FE094A-73DF-CE48-B365-9B49E7273FC4}"/>
              </a:ext>
            </a:extLst>
          </p:cNvPr>
          <p:cNvSpPr/>
          <p:nvPr/>
        </p:nvSpPr>
        <p:spPr>
          <a:xfrm>
            <a:off x="0" y="3188"/>
            <a:ext cx="9216516" cy="6848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 descr="Uma imagem contendo no interior, teto, mesa, quarto&#10;&#10;Descrição gerada automaticamente">
            <a:extLst>
              <a:ext uri="{FF2B5EF4-FFF2-40B4-BE49-F238E27FC236}">
                <a16:creationId xmlns:a16="http://schemas.microsoft.com/office/drawing/2014/main" id="{C8ACA962-3A28-E64D-A673-35B8FF29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480" r="12023" b="-13970"/>
          <a:stretch/>
        </p:blipFill>
        <p:spPr>
          <a:xfrm>
            <a:off x="7621" y="-1"/>
            <a:ext cx="9142299" cy="7792946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23BF20FB-3FFF-10DC-8B74-D2814FEE8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12290" name="Text Box 27">
            <a:extLst>
              <a:ext uri="{FF2B5EF4-FFF2-40B4-BE49-F238E27FC236}">
                <a16:creationId xmlns:a16="http://schemas.microsoft.com/office/drawing/2014/main" id="{4A5C702C-9030-4CCE-AA1C-391ECAE3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6" y="1214754"/>
            <a:ext cx="4266474" cy="6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pt-BR" altLang="pt-BR" sz="4000" b="1" dirty="0">
                <a:solidFill>
                  <a:srgbClr val="FFFFFF"/>
                </a:solidFill>
                <a:ea typeface="Verdana" panose="020B0604030504040204" pitchFamily="34" charset="0"/>
                <a:cs typeface="ヒラギノ角ゴ Pro W3"/>
              </a:rPr>
              <a:t>Quem Somos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F2231-ABA6-9283-9FA0-98AD7F6D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071061-05B7-1E43-B73A-FEB9D6526437}"/>
              </a:ext>
            </a:extLst>
          </p:cNvPr>
          <p:cNvGrpSpPr/>
          <p:nvPr/>
        </p:nvGrpSpPr>
        <p:grpSpPr>
          <a:xfrm>
            <a:off x="467544" y="2679948"/>
            <a:ext cx="1525707" cy="2005051"/>
            <a:chOff x="623392" y="2430264"/>
            <a:chExt cx="2034276" cy="2673401"/>
          </a:xfrm>
        </p:grpSpPr>
        <p:pic>
          <p:nvPicPr>
            <p:cNvPr id="6" name="Imagem 5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20B353E6-326B-8A4F-B2B3-281002721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6196"/>
            <a:stretch/>
          </p:blipFill>
          <p:spPr>
            <a:xfrm>
              <a:off x="1021081" y="2430264"/>
              <a:ext cx="1402511" cy="1574800"/>
            </a:xfrm>
            <a:prstGeom prst="rect">
              <a:avLst/>
            </a:prstGeom>
          </p:spPr>
        </p:pic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8C0E2495-F9E9-6D4A-8B0D-93C292DD2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392" y="4211116"/>
              <a:ext cx="2034276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+100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PAÍSES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0CC2330-7275-2544-B20B-D1B00348BF3C}"/>
              </a:ext>
            </a:extLst>
          </p:cNvPr>
          <p:cNvGrpSpPr/>
          <p:nvPr/>
        </p:nvGrpSpPr>
        <p:grpSpPr>
          <a:xfrm>
            <a:off x="2411170" y="2679948"/>
            <a:ext cx="1947176" cy="2035183"/>
            <a:chOff x="3214894" y="2430264"/>
            <a:chExt cx="2596234" cy="2713577"/>
          </a:xfrm>
        </p:grpSpPr>
        <p:pic>
          <p:nvPicPr>
            <p:cNvPr id="22" name="Imagem 21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3907F8D9-F39F-A241-B564-EC5F55CF6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244" r="58264"/>
            <a:stretch/>
          </p:blipFill>
          <p:spPr>
            <a:xfrm>
              <a:off x="3729896" y="2430264"/>
              <a:ext cx="1574016" cy="1574800"/>
            </a:xfrm>
            <a:prstGeom prst="rect">
              <a:avLst/>
            </a:prstGeom>
          </p:spPr>
        </p:pic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7277FD33-9790-3845-AD62-58B7022A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894" y="4251292"/>
              <a:ext cx="2596234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39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FÁBRICAS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B8F5A68-70C3-7647-A830-63DF1FE58BDC}"/>
              </a:ext>
            </a:extLst>
          </p:cNvPr>
          <p:cNvGrpSpPr/>
          <p:nvPr/>
        </p:nvGrpSpPr>
        <p:grpSpPr>
          <a:xfrm>
            <a:off x="4281246" y="2679948"/>
            <a:ext cx="2678374" cy="2035183"/>
            <a:chOff x="5708327" y="2430264"/>
            <a:chExt cx="3571165" cy="2713577"/>
          </a:xfrm>
        </p:grpSpPr>
        <p:pic>
          <p:nvPicPr>
            <p:cNvPr id="23" name="Imagem 22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FEA32ECF-3051-5D47-A1ED-A564BBBB4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107" r="25633"/>
            <a:stretch/>
          </p:blipFill>
          <p:spPr>
            <a:xfrm>
              <a:off x="6610216" y="2430264"/>
              <a:ext cx="1956906" cy="1574800"/>
            </a:xfrm>
            <a:prstGeom prst="rect">
              <a:avLst/>
            </a:prstGeom>
          </p:spPr>
        </p:pic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6FC37A5B-13AB-E440-B41C-7FF814BCD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8327" y="4251292"/>
              <a:ext cx="3571165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10.007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FUNCIONÁRIOS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BDAA80C-A5E3-644C-9F68-DF600DFE86F7}"/>
              </a:ext>
            </a:extLst>
          </p:cNvPr>
          <p:cNvGrpSpPr/>
          <p:nvPr/>
        </p:nvGrpSpPr>
        <p:grpSpPr>
          <a:xfrm>
            <a:off x="6797399" y="2679948"/>
            <a:ext cx="1947176" cy="2035182"/>
            <a:chOff x="9063199" y="2430264"/>
            <a:chExt cx="2596234" cy="2713576"/>
          </a:xfrm>
        </p:grpSpPr>
        <p:pic>
          <p:nvPicPr>
            <p:cNvPr id="24" name="Imagem 23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897A9ADC-BE18-3D41-9D19-2F08CDA55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326" r="-1587"/>
            <a:stretch/>
          </p:blipFill>
          <p:spPr>
            <a:xfrm>
              <a:off x="9395678" y="2430264"/>
              <a:ext cx="1956906" cy="1574800"/>
            </a:xfrm>
            <a:prstGeom prst="rect">
              <a:avLst/>
            </a:prstGeom>
          </p:spPr>
        </p:pic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C0930E2D-C62F-3746-BAFD-EEB05C22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3199" y="4251291"/>
              <a:ext cx="2596234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EMPRESA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FAMILIAR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9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hape, rectangle&#10;&#10;Description automatically generated">
            <a:extLst>
              <a:ext uri="{FF2B5EF4-FFF2-40B4-BE49-F238E27FC236}">
                <a16:creationId xmlns:a16="http://schemas.microsoft.com/office/drawing/2014/main" id="{21FB095C-DABD-4B42-BD27-A306DF1373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2" b="312"/>
          <a:stretch>
            <a:fillRect/>
          </a:stretch>
        </p:blipFill>
        <p:spPr>
          <a:xfrm>
            <a:off x="-93518" y="0"/>
            <a:ext cx="9341427" cy="6917961"/>
          </a:xfrm>
        </p:spPr>
      </p:pic>
      <p:pic>
        <p:nvPicPr>
          <p:cNvPr id="6" name="Imagem 3">
            <a:extLst>
              <a:ext uri="{FF2B5EF4-FFF2-40B4-BE49-F238E27FC236}">
                <a16:creationId xmlns:a16="http://schemas.microsoft.com/office/drawing/2014/main" id="{E43D81B4-9F72-44C1-A3F9-AB4D719A3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1"/>
          <a:stretch/>
        </p:blipFill>
        <p:spPr>
          <a:xfrm>
            <a:off x="3755157" y="1844260"/>
            <a:ext cx="4665828" cy="4486274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E93F3EE3-553B-4633-9E4E-5EB51A0F0AC7}"/>
              </a:ext>
            </a:extLst>
          </p:cNvPr>
          <p:cNvSpPr txBox="1">
            <a:spLocks/>
          </p:cNvSpPr>
          <p:nvPr/>
        </p:nvSpPr>
        <p:spPr>
          <a:xfrm>
            <a:off x="351692" y="2877741"/>
            <a:ext cx="8440616" cy="110251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pPr marL="476250" indent="-476250">
              <a:lnSpc>
                <a:spcPts val="3630"/>
              </a:lnSpc>
              <a:spcBef>
                <a:spcPts val="1350"/>
              </a:spcBef>
            </a:pPr>
            <a:r>
              <a:rPr lang="nb-NO" sz="27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</a:t>
            </a:r>
            <a:r>
              <a:rPr lang="nb-NO" sz="2685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DÚVIDAS</a:t>
            </a:r>
            <a:endParaRPr lang="nb-NO" sz="2685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id="{D58D1431-8C3E-4C94-BA0D-D36E9C3C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731" y="2416389"/>
            <a:ext cx="1613426" cy="2163627"/>
          </a:xfrm>
          <a:prstGeom prst="rect">
            <a:avLst/>
          </a:prstGeom>
        </p:spPr>
      </p:pic>
      <p:pic>
        <p:nvPicPr>
          <p:cNvPr id="2" name="Imagem 6">
            <a:extLst>
              <a:ext uri="{FF2B5EF4-FFF2-40B4-BE49-F238E27FC236}">
                <a16:creationId xmlns:a16="http://schemas.microsoft.com/office/drawing/2014/main" id="{E810E17A-07D2-C705-E1F5-FFBBCA8C1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8"/>
            <a:ext cx="914229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C8BB6D71-5AAC-0941-A267-A03075C2D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92" y="3644401"/>
            <a:ext cx="6858000" cy="1314450"/>
          </a:xfrm>
        </p:spPr>
        <p:txBody>
          <a:bodyPr>
            <a:normAutofit fontScale="92500" lnSpcReduction="10000"/>
          </a:bodyPr>
          <a:lstStyle/>
          <a:p>
            <a:r>
              <a:rPr lang="pt-BR" alt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Guilherme Prata</a:t>
            </a:r>
          </a:p>
          <a:p>
            <a:r>
              <a:rPr lang="pt-BR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E-mail: guilherme.prata@jotun.com.br</a:t>
            </a:r>
          </a:p>
          <a:p>
            <a:r>
              <a:rPr lang="pt-BR" alt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Telefone de contato: 21 99239-6514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013BD-5C4D-43A6-9B64-32BFB3D03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8866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0FE094A-73DF-CE48-B365-9B49E7273FC4}"/>
              </a:ext>
            </a:extLst>
          </p:cNvPr>
          <p:cNvSpPr/>
          <p:nvPr/>
        </p:nvSpPr>
        <p:spPr>
          <a:xfrm>
            <a:off x="0" y="3188"/>
            <a:ext cx="9144000" cy="6851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451ABB4-6FE1-6146-81A1-BA48E767D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6768" b="12"/>
          <a:stretch/>
        </p:blipFill>
        <p:spPr bwMode="auto">
          <a:xfrm>
            <a:off x="0" y="0"/>
            <a:ext cx="91422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6">
            <a:extLst>
              <a:ext uri="{FF2B5EF4-FFF2-40B4-BE49-F238E27FC236}">
                <a16:creationId xmlns:a16="http://schemas.microsoft.com/office/drawing/2014/main" id="{FC583807-2182-7976-7D1B-25653B798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12290" name="Text Box 27">
            <a:extLst>
              <a:ext uri="{FF2B5EF4-FFF2-40B4-BE49-F238E27FC236}">
                <a16:creationId xmlns:a16="http://schemas.microsoft.com/office/drawing/2014/main" id="{4A5C702C-9030-4CCE-AA1C-391ECAE3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5" y="1214754"/>
            <a:ext cx="3979395" cy="6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pt-BR" altLang="pt-BR" sz="4000" b="1" dirty="0">
                <a:solidFill>
                  <a:srgbClr val="FFFFFF"/>
                </a:solidFill>
                <a:ea typeface="Verdana" panose="020B0604030504040204" pitchFamily="34" charset="0"/>
                <a:cs typeface="ヒラギノ角ゴ Pro W3"/>
              </a:rPr>
              <a:t>Quem Somos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73728FA-72BB-1947-809B-13D79A10A8A9}"/>
              </a:ext>
            </a:extLst>
          </p:cNvPr>
          <p:cNvGrpSpPr/>
          <p:nvPr/>
        </p:nvGrpSpPr>
        <p:grpSpPr>
          <a:xfrm>
            <a:off x="3641953" y="2705293"/>
            <a:ext cx="1947176" cy="2009838"/>
            <a:chOff x="4855938" y="2464057"/>
            <a:chExt cx="2596234" cy="2679784"/>
          </a:xfrm>
        </p:grpSpPr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7277FD33-9790-3845-AD62-58B7022A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5938" y="4251292"/>
              <a:ext cx="2596234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9</a:t>
              </a:r>
              <a:r>
                <a:rPr lang="pt-BR" altLang="pt-BR" sz="1950" b="1" baseline="30000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º </a:t>
              </a: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MAIOR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FABRICANTE</a:t>
              </a:r>
            </a:p>
          </p:txBody>
        </p:sp>
        <p:pic>
          <p:nvPicPr>
            <p:cNvPr id="20" name="Imagem 19" descr="Desenho de urso panda&#10;&#10;Descrição gerada automaticamente">
              <a:extLst>
                <a:ext uri="{FF2B5EF4-FFF2-40B4-BE49-F238E27FC236}">
                  <a16:creationId xmlns:a16="http://schemas.microsoft.com/office/drawing/2014/main" id="{0F7973BA-33D3-484C-943F-6A0EDA0C6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91" r="40242"/>
            <a:stretch/>
          </p:blipFill>
          <p:spPr>
            <a:xfrm>
              <a:off x="5304656" y="2464057"/>
              <a:ext cx="1496284" cy="1574427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99EAA32-5704-DA40-BEBD-92021BD1D0E7}"/>
              </a:ext>
            </a:extLst>
          </p:cNvPr>
          <p:cNvGrpSpPr/>
          <p:nvPr/>
        </p:nvGrpSpPr>
        <p:grpSpPr>
          <a:xfrm>
            <a:off x="5674047" y="2699834"/>
            <a:ext cx="2678374" cy="2015297"/>
            <a:chOff x="7349371" y="2456779"/>
            <a:chExt cx="3571165" cy="2687062"/>
          </a:xfrm>
        </p:grpSpPr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6FC37A5B-13AB-E440-B41C-7FF814BCD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9371" y="4251292"/>
              <a:ext cx="3571165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 dirty="0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USD 2 BI</a:t>
              </a:r>
              <a:br>
                <a:rPr lang="pt-BR" altLang="pt-BR" sz="1950" b="1" dirty="0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 dirty="0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DE RECEITA</a:t>
              </a:r>
            </a:p>
          </p:txBody>
        </p:sp>
        <p:pic>
          <p:nvPicPr>
            <p:cNvPr id="21" name="Imagem 20" descr="Desenho de urso panda&#10;&#10;Descrição gerada automaticamente">
              <a:extLst>
                <a:ext uri="{FF2B5EF4-FFF2-40B4-BE49-F238E27FC236}">
                  <a16:creationId xmlns:a16="http://schemas.microsoft.com/office/drawing/2014/main" id="{5091DE4F-7C3A-DF46-B822-8FEA10F40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808" r="77809"/>
            <a:stretch/>
          </p:blipFill>
          <p:spPr>
            <a:xfrm>
              <a:off x="8287881" y="2456779"/>
              <a:ext cx="1681411" cy="1574427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6F4E972-BDD0-554E-A1F3-03214F9ADE71}"/>
              </a:ext>
            </a:extLst>
          </p:cNvPr>
          <p:cNvGrpSpPr/>
          <p:nvPr/>
        </p:nvGrpSpPr>
        <p:grpSpPr>
          <a:xfrm>
            <a:off x="1223628" y="2699835"/>
            <a:ext cx="2138306" cy="2043571"/>
            <a:chOff x="1856037" y="2456780"/>
            <a:chExt cx="2851074" cy="2724761"/>
          </a:xfrm>
        </p:grpSpPr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8C0E2495-F9E9-6D4A-8B0D-93C292DD2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037" y="4288992"/>
              <a:ext cx="2851074" cy="892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920 MILHÕES</a:t>
              </a:r>
              <a:b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</a:br>
              <a:r>
                <a:rPr lang="pt-BR" altLang="pt-BR" sz="195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LITROS/ANO</a:t>
              </a:r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EE30C84-276B-C847-B1F9-D385A8235D3D}"/>
                </a:ext>
              </a:extLst>
            </p:cNvPr>
            <p:cNvGrpSpPr/>
            <p:nvPr/>
          </p:nvGrpSpPr>
          <p:grpSpPr>
            <a:xfrm>
              <a:off x="2648199" y="2456780"/>
              <a:ext cx="1266750" cy="1574427"/>
              <a:chOff x="2648199" y="2456780"/>
              <a:chExt cx="1266750" cy="1574427"/>
            </a:xfrm>
          </p:grpSpPr>
          <p:pic>
            <p:nvPicPr>
              <p:cNvPr id="3" name="Imagem 2" descr="Desenho de urso panda&#10;&#10;Descrição gerada automaticamente">
                <a:extLst>
                  <a:ext uri="{FF2B5EF4-FFF2-40B4-BE49-F238E27FC236}">
                    <a16:creationId xmlns:a16="http://schemas.microsoft.com/office/drawing/2014/main" id="{47B17B34-916C-1846-ABE0-2649394121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2672"/>
              <a:stretch/>
            </p:blipFill>
            <p:spPr>
              <a:xfrm>
                <a:off x="2648199" y="2456780"/>
                <a:ext cx="1266750" cy="1574427"/>
              </a:xfrm>
              <a:prstGeom prst="rect">
                <a:avLst/>
              </a:prstGeom>
            </p:spPr>
          </p:pic>
          <p:pic>
            <p:nvPicPr>
              <p:cNvPr id="30" name="Imagem 29" descr="Uma imagem contendo placar, desenho&#10;&#10;Descrição gerada automaticamente">
                <a:extLst>
                  <a:ext uri="{FF2B5EF4-FFF2-40B4-BE49-F238E27FC236}">
                    <a16:creationId xmlns:a16="http://schemas.microsoft.com/office/drawing/2014/main" id="{B2AE1B02-75E6-8343-B500-DDB8BE3450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biLevel thresh="50000"/>
              </a:blip>
              <a:srcRect l="23379" t="46960" r="46858" b="22368"/>
              <a:stretch/>
            </p:blipFill>
            <p:spPr>
              <a:xfrm rot="18843436">
                <a:off x="3058924" y="3404620"/>
                <a:ext cx="445297" cy="4588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03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0FE094A-73DF-CE48-B365-9B49E7273FC4}"/>
              </a:ext>
            </a:extLst>
          </p:cNvPr>
          <p:cNvSpPr/>
          <p:nvPr/>
        </p:nvSpPr>
        <p:spPr>
          <a:xfrm>
            <a:off x="0" y="-20335"/>
            <a:ext cx="9164205" cy="68751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786B975-05A4-914B-96FE-052CDFFBA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37494" r="12125" b="18093"/>
          <a:stretch/>
        </p:blipFill>
        <p:spPr bwMode="auto">
          <a:xfrm>
            <a:off x="0" y="-17145"/>
            <a:ext cx="9143149" cy="687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FC2C8F-DC7F-4E00-786C-897533C9E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12290" name="Text Box 27">
            <a:extLst>
              <a:ext uri="{FF2B5EF4-FFF2-40B4-BE49-F238E27FC236}">
                <a16:creationId xmlns:a16="http://schemas.microsoft.com/office/drawing/2014/main" id="{4A5C702C-9030-4CCE-AA1C-391ECAE3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26" y="693755"/>
            <a:ext cx="4482498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pt-BR" altLang="pt-BR" sz="3000" b="1" dirty="0">
                <a:solidFill>
                  <a:srgbClr val="FFFFFF"/>
                </a:solidFill>
                <a:ea typeface="Verdana" panose="020B0604030504040204" pitchFamily="34" charset="0"/>
                <a:cs typeface="ヒラギノ角ゴ Pro W3"/>
              </a:rPr>
              <a:t>Nossos</a:t>
            </a:r>
            <a:r>
              <a:rPr lang="pt-BR" altLang="pt-BR" sz="2400" b="1" dirty="0">
                <a:solidFill>
                  <a:srgbClr val="FFFFFF"/>
                </a:solidFill>
                <a:ea typeface="Verdana" panose="020B0604030504040204" pitchFamily="34" charset="0"/>
                <a:cs typeface="ヒラギノ角ゴ Pro W3"/>
              </a:rPr>
              <a:t> </a:t>
            </a:r>
            <a:r>
              <a:rPr lang="pt-BR" altLang="pt-BR" sz="3000" b="1" dirty="0">
                <a:solidFill>
                  <a:srgbClr val="FFFFFF"/>
                </a:solidFill>
                <a:ea typeface="Verdana" panose="020B0604030504040204" pitchFamily="34" charset="0"/>
                <a:cs typeface="ヒラギノ角ゴ Pro W3"/>
              </a:rPr>
              <a:t>Valores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1B191D0-1A51-A443-976C-6AB2CAEECFE1}"/>
              </a:ext>
            </a:extLst>
          </p:cNvPr>
          <p:cNvGrpSpPr/>
          <p:nvPr/>
        </p:nvGrpSpPr>
        <p:grpSpPr>
          <a:xfrm>
            <a:off x="313860" y="2649618"/>
            <a:ext cx="2138306" cy="2140588"/>
            <a:chOff x="801973" y="2019648"/>
            <a:chExt cx="2851074" cy="2854117"/>
          </a:xfrm>
        </p:grpSpPr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8C0E2495-F9E9-6D4A-8B0D-93C292DD2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973" y="4288992"/>
              <a:ext cx="2851074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2400" b="1" dirty="0">
                  <a:solidFill>
                    <a:schemeClr val="bg1"/>
                  </a:solidFill>
                  <a:ea typeface="Verdana" panose="020B0604030504040204" pitchFamily="34" charset="0"/>
                  <a:cs typeface="ヒラギノ角ゴ Pro W3"/>
                </a:rPr>
                <a:t>LEALDADE</a:t>
              </a:r>
            </a:p>
          </p:txBody>
        </p:sp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0E35407E-798C-1C43-9EDA-124C41444B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86" t="20180" r="4391" b="5823"/>
            <a:stretch>
              <a:fillRect/>
            </a:stretch>
          </p:blipFill>
          <p:spPr bwMode="auto">
            <a:xfrm>
              <a:off x="1205160" y="2019648"/>
              <a:ext cx="2044700" cy="2008187"/>
            </a:xfrm>
            <a:prstGeom prst="ellipse">
              <a:avLst/>
            </a:prstGeom>
            <a:ln w="57150">
              <a:solidFill>
                <a:srgbClr val="F0AB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626A482-85C0-B549-B647-CAA4A011FFD8}"/>
              </a:ext>
            </a:extLst>
          </p:cNvPr>
          <p:cNvGrpSpPr/>
          <p:nvPr/>
        </p:nvGrpSpPr>
        <p:grpSpPr>
          <a:xfrm>
            <a:off x="2518362" y="2640915"/>
            <a:ext cx="1947176" cy="2157992"/>
            <a:chOff x="3741309" y="1958741"/>
            <a:chExt cx="2596234" cy="2877323"/>
          </a:xfrm>
        </p:grpSpPr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7277FD33-9790-3845-AD62-58B7022A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1309" y="4251291"/>
              <a:ext cx="2596234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240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CUIDADO</a:t>
              </a:r>
            </a:p>
          </p:txBody>
        </p:sp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5024B32F-E829-4947-8318-EA3A4B4CF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" t="19014" r="-1259" b="16937"/>
            <a:stretch>
              <a:fillRect/>
            </a:stretch>
          </p:blipFill>
          <p:spPr bwMode="auto">
            <a:xfrm>
              <a:off x="3994057" y="1958741"/>
              <a:ext cx="2090737" cy="2008187"/>
            </a:xfrm>
            <a:prstGeom prst="ellipse">
              <a:avLst/>
            </a:prstGeom>
            <a:ln w="57150">
              <a:solidFill>
                <a:srgbClr val="F0AB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9A0E88A-369A-0C40-B602-20E8158C37E8}"/>
              </a:ext>
            </a:extLst>
          </p:cNvPr>
          <p:cNvGrpSpPr/>
          <p:nvPr/>
        </p:nvGrpSpPr>
        <p:grpSpPr>
          <a:xfrm>
            <a:off x="4588053" y="2627530"/>
            <a:ext cx="2025666" cy="2184763"/>
            <a:chOff x="6500897" y="1923048"/>
            <a:chExt cx="2700888" cy="2913017"/>
          </a:xfrm>
        </p:grpSpPr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6FC37A5B-13AB-E440-B41C-7FF814BCD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0897" y="4251292"/>
              <a:ext cx="2700888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240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RESPEITO</a:t>
              </a:r>
            </a:p>
          </p:txBody>
        </p:sp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943A7301-B1BB-2841-A1C6-5328461D47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7" r="10124"/>
            <a:stretch>
              <a:fillRect/>
            </a:stretch>
          </p:blipFill>
          <p:spPr bwMode="auto">
            <a:xfrm>
              <a:off x="6828991" y="1923048"/>
              <a:ext cx="2044700" cy="2008187"/>
            </a:xfrm>
            <a:prstGeom prst="ellipse">
              <a:avLst/>
            </a:prstGeom>
            <a:ln w="57150">
              <a:solidFill>
                <a:srgbClr val="F0AB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1B082D3-98F4-684A-A2A3-F7DE6AB214B1}"/>
              </a:ext>
            </a:extLst>
          </p:cNvPr>
          <p:cNvGrpSpPr/>
          <p:nvPr/>
        </p:nvGrpSpPr>
        <p:grpSpPr>
          <a:xfrm>
            <a:off x="6704796" y="2618910"/>
            <a:ext cx="2025666" cy="2202002"/>
            <a:chOff x="9190171" y="1887959"/>
            <a:chExt cx="2700888" cy="2936003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BE407F48-EE2A-8144-AB08-F4A757A48A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0" t="5948" r="12114"/>
            <a:stretch>
              <a:fillRect/>
            </a:stretch>
          </p:blipFill>
          <p:spPr bwMode="auto">
            <a:xfrm>
              <a:off x="9438559" y="1887959"/>
              <a:ext cx="2044700" cy="2009775"/>
            </a:xfrm>
            <a:prstGeom prst="ellipse">
              <a:avLst/>
            </a:prstGeom>
            <a:ln w="57150">
              <a:solidFill>
                <a:srgbClr val="F0AB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27">
              <a:extLst>
                <a:ext uri="{FF2B5EF4-FFF2-40B4-BE49-F238E27FC236}">
                  <a16:creationId xmlns:a16="http://schemas.microsoft.com/office/drawing/2014/main" id="{9E6887B6-1D66-5845-AFCC-09ECBF55C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0171" y="4239189"/>
              <a:ext cx="2700888" cy="5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9" tIns="34289" rIns="68579" bIns="34289"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  <a:defRPr/>
              </a:pPr>
              <a:r>
                <a:rPr lang="pt-BR" altLang="pt-BR" sz="2400" b="1">
                  <a:solidFill>
                    <a:srgbClr val="FFFFFF"/>
                  </a:solidFill>
                  <a:ea typeface="Verdana" panose="020B0604030504040204" pitchFamily="34" charset="0"/>
                  <a:cs typeface="ヒラギノ角ゴ Pro W3"/>
                </a:rPr>
                <a:t>OUSADIA</a:t>
              </a:r>
            </a:p>
          </p:txBody>
        </p:sp>
      </p:grpSp>
      <p:sp>
        <p:nvSpPr>
          <p:cNvPr id="44" name="Retângulo 43">
            <a:extLst>
              <a:ext uri="{FF2B5EF4-FFF2-40B4-BE49-F238E27FC236}">
                <a16:creationId xmlns:a16="http://schemas.microsoft.com/office/drawing/2014/main" id="{34F032F0-F6C9-8948-850A-FD341FDD4640}"/>
              </a:ext>
            </a:extLst>
          </p:cNvPr>
          <p:cNvSpPr/>
          <p:nvPr/>
        </p:nvSpPr>
        <p:spPr bwMode="auto">
          <a:xfrm>
            <a:off x="313860" y="1244637"/>
            <a:ext cx="8416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1500">
              <a:spcBef>
                <a:spcPct val="20000"/>
              </a:spcBef>
              <a:defRPr/>
            </a:pPr>
            <a:r>
              <a:rPr lang="pt-BR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Crescimento e rentabilidade excedendo as expectativas dos clientes.</a:t>
            </a:r>
          </a:p>
        </p:txBody>
      </p:sp>
    </p:spTree>
    <p:extLst>
      <p:ext uri="{BB962C8B-B14F-4D97-AF65-F5344CB8AC3E}">
        <p14:creationId xmlns:p14="http://schemas.microsoft.com/office/powerpoint/2010/main" val="28650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>
            <a:extLst>
              <a:ext uri="{FF2B5EF4-FFF2-40B4-BE49-F238E27FC236}">
                <a16:creationId xmlns:a16="http://schemas.microsoft.com/office/drawing/2014/main" id="{D15F891F-27F7-B6E9-06B2-EF783D39F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70D18F-B260-636E-3D5A-CD0D20CF8C82}"/>
              </a:ext>
            </a:extLst>
          </p:cNvPr>
          <p:cNvGrpSpPr/>
          <p:nvPr/>
        </p:nvGrpSpPr>
        <p:grpSpPr>
          <a:xfrm>
            <a:off x="0" y="0"/>
            <a:ext cx="9142299" cy="5715000"/>
            <a:chOff x="685801" y="857250"/>
            <a:chExt cx="7770954" cy="4857750"/>
          </a:xfrm>
        </p:grpSpPr>
        <p:pic>
          <p:nvPicPr>
            <p:cNvPr id="6" name="Imagem 5" descr="Uma imagem contendo texto, mapa&#10;&#10;Descrição gerada automaticamente">
              <a:extLst>
                <a:ext uri="{FF2B5EF4-FFF2-40B4-BE49-F238E27FC236}">
                  <a16:creationId xmlns:a16="http://schemas.microsoft.com/office/drawing/2014/main" id="{D1CE5287-3274-4D41-A4A7-064EE1572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1" r="6124"/>
            <a:stretch/>
          </p:blipFill>
          <p:spPr>
            <a:xfrm>
              <a:off x="685801" y="857250"/>
              <a:ext cx="7770954" cy="48577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17067-DCEC-448A-9E1E-1398AAD5A643}"/>
                </a:ext>
              </a:extLst>
            </p:cNvPr>
            <p:cNvSpPr txBox="1"/>
            <p:nvPr/>
          </p:nvSpPr>
          <p:spPr>
            <a:xfrm>
              <a:off x="7472085" y="3411204"/>
              <a:ext cx="880129" cy="6131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81000">
              <a:spAutoFit/>
            </a:bodyPr>
            <a:lstStyle/>
            <a:p>
              <a:pPr eaLnBrk="0" hangingPunct="0">
                <a:lnSpc>
                  <a:spcPct val="200000"/>
                </a:lnSpc>
                <a:defRPr/>
              </a:pPr>
              <a:r>
                <a:rPr lang="pt-BR" sz="1050" b="1">
                  <a:solidFill>
                    <a:srgbClr val="000000"/>
                  </a:solidFill>
                  <a:latin typeface="Verdana"/>
                </a:rPr>
                <a:t>Produção</a:t>
              </a:r>
              <a:br>
                <a:rPr lang="pt-BR" sz="1050" b="1">
                  <a:solidFill>
                    <a:srgbClr val="000000"/>
                  </a:solidFill>
                  <a:latin typeface="Verdana"/>
                </a:rPr>
              </a:br>
              <a:r>
                <a:rPr lang="pt-BR" sz="1050" b="1">
                  <a:solidFill>
                    <a:srgbClr val="000000"/>
                  </a:solidFill>
                  <a:latin typeface="Verdana"/>
                </a:rPr>
                <a:t>Escritório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AC35CF4-67FB-4CE7-995C-E4F406C1D3C7}"/>
              </a:ext>
            </a:extLst>
          </p:cNvPr>
          <p:cNvSpPr txBox="1">
            <a:spLocks/>
          </p:cNvSpPr>
          <p:nvPr/>
        </p:nvSpPr>
        <p:spPr bwMode="auto">
          <a:xfrm>
            <a:off x="624115" y="5054691"/>
            <a:ext cx="6858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9" tIns="34289" rIns="68579" bIns="34289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5pPr>
            <a:lvl6pPr marL="45718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6pPr>
            <a:lvl7pPr marL="914373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7pPr>
            <a:lvl8pPr marL="137156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8pPr>
            <a:lvl9pPr marL="1828747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Verdana" charset="0"/>
              </a:defRPr>
            </a:lvl9pPr>
          </a:lstStyle>
          <a:p>
            <a:pPr>
              <a:defRPr/>
            </a:pPr>
            <a:r>
              <a:rPr lang="nb-NO" sz="3000" b="1" kern="0" dirty="0">
                <a:solidFill>
                  <a:srgbClr val="002664"/>
                </a:solidFill>
                <a:latin typeface="Verdana"/>
                <a:cs typeface="Arial" charset="0"/>
              </a:rPr>
              <a:t>Jotun – Fornecedor Global</a:t>
            </a:r>
            <a:endParaRPr lang="en-GB" sz="3000" b="1" kern="0" dirty="0">
              <a:solidFill>
                <a:srgbClr val="002664"/>
              </a:solidFill>
              <a:latin typeface="Verdana"/>
              <a:cs typeface="Arial" charset="0"/>
            </a:endParaRPr>
          </a:p>
        </p:txBody>
      </p:sp>
      <p:sp>
        <p:nvSpPr>
          <p:cNvPr id="16388" name="TekstSylinder 1">
            <a:extLst>
              <a:ext uri="{FF2B5EF4-FFF2-40B4-BE49-F238E27FC236}">
                <a16:creationId xmlns:a16="http://schemas.microsoft.com/office/drawing/2014/main" id="{448513F1-8DE8-4319-A4C7-31282D5C4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74" y="7179856"/>
            <a:ext cx="5695805" cy="12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b-NO" altLang="pt-BR"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65 companhias.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b-NO" altLang="pt-BR"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39 fábricas.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b-NO" altLang="pt-BR" err="1"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Distribuição</a:t>
            </a:r>
            <a:r>
              <a:rPr lang="nb-NO" altLang="pt-BR"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em mais de 100 países.</a:t>
            </a:r>
          </a:p>
        </p:txBody>
      </p:sp>
    </p:spTree>
    <p:extLst>
      <p:ext uri="{BB962C8B-B14F-4D97-AF65-F5344CB8AC3E}">
        <p14:creationId xmlns:p14="http://schemas.microsoft.com/office/powerpoint/2010/main" val="33213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>
            <a:extLst>
              <a:ext uri="{FF2B5EF4-FFF2-40B4-BE49-F238E27FC236}">
                <a16:creationId xmlns:a16="http://schemas.microsoft.com/office/drawing/2014/main" id="{119D651C-4ACC-3BDC-2A47-ABB50FEB2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" y="3189"/>
            <a:ext cx="9142299" cy="6851622"/>
          </a:xfrm>
          <a:prstGeom prst="rect">
            <a:avLst/>
          </a:prstGeom>
        </p:spPr>
      </p:pic>
      <p:grpSp>
        <p:nvGrpSpPr>
          <p:cNvPr id="17411" name="Group 18">
            <a:extLst>
              <a:ext uri="{FF2B5EF4-FFF2-40B4-BE49-F238E27FC236}">
                <a16:creationId xmlns:a16="http://schemas.microsoft.com/office/drawing/2014/main" id="{839BC04C-A25B-422C-A01B-A18184A433D2}"/>
              </a:ext>
            </a:extLst>
          </p:cNvPr>
          <p:cNvGrpSpPr>
            <a:grpSpLocks/>
          </p:cNvGrpSpPr>
          <p:nvPr/>
        </p:nvGrpSpPr>
        <p:grpSpPr bwMode="auto">
          <a:xfrm>
            <a:off x="173839" y="1116400"/>
            <a:ext cx="8610629" cy="4094798"/>
            <a:chOff x="-385762" y="846139"/>
            <a:chExt cx="10291762" cy="4894264"/>
          </a:xfrm>
        </p:grpSpPr>
        <p:grpSp>
          <p:nvGrpSpPr>
            <p:cNvPr id="17412" name="Group 16">
              <a:extLst>
                <a:ext uri="{FF2B5EF4-FFF2-40B4-BE49-F238E27FC236}">
                  <a16:creationId xmlns:a16="http://schemas.microsoft.com/office/drawing/2014/main" id="{D5B1513A-FE74-43FF-A171-6CA0FCE4C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85762" y="846139"/>
              <a:ext cx="10291762" cy="4894264"/>
              <a:chOff x="-385762" y="846139"/>
              <a:chExt cx="10291762" cy="4894264"/>
            </a:xfrm>
          </p:grpSpPr>
          <p:grpSp>
            <p:nvGrpSpPr>
              <p:cNvPr id="17414" name="Group 14">
                <a:extLst>
                  <a:ext uri="{FF2B5EF4-FFF2-40B4-BE49-F238E27FC236}">
                    <a16:creationId xmlns:a16="http://schemas.microsoft.com/office/drawing/2014/main" id="{1C9651CE-68A7-4552-940A-6397803C2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85762" y="846139"/>
                <a:ext cx="10291762" cy="4894264"/>
                <a:chOff x="-385762" y="846139"/>
                <a:chExt cx="10291762" cy="4894264"/>
              </a:xfrm>
            </p:grpSpPr>
            <p:grpSp>
              <p:nvGrpSpPr>
                <p:cNvPr id="17416" name="Group 12">
                  <a:extLst>
                    <a:ext uri="{FF2B5EF4-FFF2-40B4-BE49-F238E27FC236}">
                      <a16:creationId xmlns:a16="http://schemas.microsoft.com/office/drawing/2014/main" id="{188CB234-E087-4319-9175-B23B60C07C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385762" y="846139"/>
                  <a:ext cx="10291762" cy="4894264"/>
                  <a:chOff x="-385762" y="846139"/>
                  <a:chExt cx="10291762" cy="4894264"/>
                </a:xfrm>
              </p:grpSpPr>
              <p:grpSp>
                <p:nvGrpSpPr>
                  <p:cNvPr id="17418" name="Group 9">
                    <a:extLst>
                      <a:ext uri="{FF2B5EF4-FFF2-40B4-BE49-F238E27FC236}">
                        <a16:creationId xmlns:a16="http://schemas.microsoft.com/office/drawing/2014/main" id="{501F69D8-24D2-41B3-9ADC-7230709C45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-385762" y="846139"/>
                    <a:ext cx="10291762" cy="4894264"/>
                    <a:chOff x="-385762" y="846139"/>
                    <a:chExt cx="10291762" cy="4894264"/>
                  </a:xfrm>
                </p:grpSpPr>
                <p:grpSp>
                  <p:nvGrpSpPr>
                    <p:cNvPr id="17421" name="Group 7">
                      <a:extLst>
                        <a:ext uri="{FF2B5EF4-FFF2-40B4-BE49-F238E27FC236}">
                          <a16:creationId xmlns:a16="http://schemas.microsoft.com/office/drawing/2014/main" id="{3443AC40-6986-44C7-BE0B-40A7DC23EBB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85762" y="846139"/>
                      <a:ext cx="10291762" cy="4894264"/>
                      <a:chOff x="-385762" y="846139"/>
                      <a:chExt cx="10291762" cy="4894264"/>
                    </a:xfrm>
                  </p:grpSpPr>
                  <p:grpSp>
                    <p:nvGrpSpPr>
                      <p:cNvPr id="17423" name="Group 5">
                        <a:extLst>
                          <a:ext uri="{FF2B5EF4-FFF2-40B4-BE49-F238E27FC236}">
                            <a16:creationId xmlns:a16="http://schemas.microsoft.com/office/drawing/2014/main" id="{E9A28835-2A56-446C-89D4-635D149191B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385762" y="846139"/>
                        <a:ext cx="10291762" cy="4894264"/>
                        <a:chOff x="-385762" y="846139"/>
                        <a:chExt cx="10291762" cy="4894264"/>
                      </a:xfrm>
                    </p:grpSpPr>
                    <p:grpSp>
                      <p:nvGrpSpPr>
                        <p:cNvPr id="17425" name="Group 8">
                          <a:extLst>
                            <a:ext uri="{FF2B5EF4-FFF2-40B4-BE49-F238E27FC236}">
                              <a16:creationId xmlns:a16="http://schemas.microsoft.com/office/drawing/2014/main" id="{3A7D4FFE-9D3B-4A5C-AA0E-DC157CCB01F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385762" y="846139"/>
                          <a:ext cx="10291762" cy="4894264"/>
                          <a:chOff x="-385762" y="846139"/>
                          <a:chExt cx="10291762" cy="4894264"/>
                        </a:xfrm>
                      </p:grpSpPr>
                      <p:grpSp>
                        <p:nvGrpSpPr>
                          <p:cNvPr id="17428" name="Group 7">
                            <a:extLst>
                              <a:ext uri="{FF2B5EF4-FFF2-40B4-BE49-F238E27FC236}">
                                <a16:creationId xmlns:a16="http://schemas.microsoft.com/office/drawing/2014/main" id="{8563C789-4C13-4B16-B259-836BF846992E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-385762" y="846139"/>
                            <a:ext cx="10291762" cy="4894264"/>
                            <a:chOff x="-385762" y="846139"/>
                            <a:chExt cx="10291762" cy="4894264"/>
                          </a:xfrm>
                        </p:grpSpPr>
                        <p:sp>
                          <p:nvSpPr>
                            <p:cNvPr id="17430" name="Rectangle 2">
                              <a:extLst>
                                <a:ext uri="{FF2B5EF4-FFF2-40B4-BE49-F238E27FC236}">
                                  <a16:creationId xmlns:a16="http://schemas.microsoft.com/office/drawing/2014/main" id="{42CEEEFB-578D-4AB3-9D13-1DA71F4254C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198563" y="854076"/>
                              <a:ext cx="2057400" cy="4886324"/>
                            </a:xfrm>
                            <a:prstGeom prst="rect">
                              <a:avLst/>
                            </a:prstGeom>
                            <a:solidFill>
                              <a:srgbClr val="00005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anchor="ctr"/>
                            <a:lstStyle>
                              <a:lvl1pPr>
                                <a:spcBef>
                                  <a:spcPct val="20000"/>
                                </a:spcBef>
                                <a:buChar char="•"/>
                                <a:defRPr sz="16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1pPr>
                              <a:lvl2pPr marL="742950" indent="-285750">
                                <a:spcBef>
                                  <a:spcPct val="20000"/>
                                </a:spcBef>
                                <a:buChar char="–"/>
                                <a:defRPr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2pPr>
                              <a:lvl3pPr marL="1143000" indent="-228600">
                                <a:spcBef>
                                  <a:spcPct val="20000"/>
                                </a:spcBef>
                                <a:buChar char="•"/>
                                <a:defRPr sz="16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3pPr>
                              <a:lvl4pPr marL="1600200" indent="-228600">
                                <a:spcBef>
                                  <a:spcPct val="20000"/>
                                </a:spcBef>
                                <a:buChar char="–"/>
                                <a:defRPr sz="14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4pPr>
                              <a:lvl5pPr marL="2057400" indent="-228600">
                                <a:spcBef>
                                  <a:spcPct val="20000"/>
                                </a:spcBef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9pPr>
                            </a:lstStyle>
                            <a:p>
                              <a:pPr algn="ctr">
                                <a:spcBef>
                                  <a:spcPct val="0"/>
                                </a:spcBef>
                                <a:buNone/>
                                <a:defRPr/>
                              </a:pPr>
                              <a:endParaRPr lang="pt-BR" altLang="en-US" sz="1350">
                                <a:solidFill>
                                  <a:srgbClr val="000000"/>
                                </a:solidFill>
                                <a:ea typeface="Verdana" panose="020B0604030504040204" pitchFamily="34" charset="0"/>
                              </a:endParaRPr>
                            </a:p>
                          </p:txBody>
                        </p:sp>
                        <p:grpSp>
                          <p:nvGrpSpPr>
                            <p:cNvPr id="17431" name="Group 3">
                              <a:extLst>
                                <a:ext uri="{FF2B5EF4-FFF2-40B4-BE49-F238E27FC236}">
                                  <a16:creationId xmlns:a16="http://schemas.microsoft.com/office/drawing/2014/main" id="{197B77EF-B268-4E1E-A46A-7700AD1EB702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-385762" y="846139"/>
                              <a:ext cx="10058402" cy="4894264"/>
                              <a:chOff x="-240" y="277"/>
                              <a:chExt cx="6336" cy="3083"/>
                            </a:xfrm>
                          </p:grpSpPr>
                          <p:sp>
                            <p:nvSpPr>
                              <p:cNvPr id="17444" name="Rectangle 4">
                                <a:extLst>
                                  <a:ext uri="{FF2B5EF4-FFF2-40B4-BE49-F238E27FC236}">
                                    <a16:creationId xmlns:a16="http://schemas.microsoft.com/office/drawing/2014/main" id="{D6057961-BD62-46B5-B19A-FF57F075DB00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12" y="282"/>
                                <a:ext cx="1296" cy="3078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0"/>
                                  </a:spcBef>
                                  <a:buNone/>
                                  <a:defRPr/>
                                </a:pPr>
                                <a:endParaRPr lang="pt-BR" altLang="en-US" sz="1350">
                                  <a:solidFill>
                                    <a:srgbClr val="000000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445" name="Rectangle 5">
                                <a:extLst>
                                  <a:ext uri="{FF2B5EF4-FFF2-40B4-BE49-F238E27FC236}">
                                    <a16:creationId xmlns:a16="http://schemas.microsoft.com/office/drawing/2014/main" id="{D77C9163-D08C-4B5E-B163-D8F24C20B4D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456" y="282"/>
                                <a:ext cx="1296" cy="3078"/>
                              </a:xfrm>
                              <a:prstGeom prst="rect">
                                <a:avLst/>
                              </a:prstGeom>
                              <a:solidFill>
                                <a:srgbClr val="00005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0"/>
                                  </a:spcBef>
                                  <a:buNone/>
                                  <a:defRPr/>
                                </a:pPr>
                                <a:endParaRPr lang="en-GB" altLang="en-US" sz="1350">
                                  <a:solidFill>
                                    <a:srgbClr val="000000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pic>
                            <p:nvPicPr>
                              <p:cNvPr id="17446" name="Picture 6" descr="deko2">
                                <a:extLst>
                                  <a:ext uri="{FF2B5EF4-FFF2-40B4-BE49-F238E27FC236}">
                                    <a16:creationId xmlns:a16="http://schemas.microsoft.com/office/drawing/2014/main" id="{6966AEED-5883-4ADB-B764-0BE83E76664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06" y="1584"/>
                                <a:ext cx="1202" cy="80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2" name="Text Box 10">
                                <a:extLst>
                                  <a:ext uri="{FF2B5EF4-FFF2-40B4-BE49-F238E27FC236}">
                                    <a16:creationId xmlns:a16="http://schemas.microsoft.com/office/drawing/2014/main" id="{0C4019B2-786E-4622-B410-9465ACF5616C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4" y="963"/>
                                <a:ext cx="441" cy="24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r"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500" b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  <a:t>Uso</a:t>
                                </a:r>
                                <a:endParaRPr lang="en-GB" altLang="en-US" sz="1500" b="1">
                                  <a:solidFill>
                                    <a:srgbClr val="000066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" name="Text Box 11">
                                <a:extLst>
                                  <a:ext uri="{FF2B5EF4-FFF2-40B4-BE49-F238E27FC236}">
                                    <a16:creationId xmlns:a16="http://schemas.microsoft.com/office/drawing/2014/main" id="{0A34E3F9-980C-4BAB-B0F0-7E4D7568E5FD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-240" y="1875"/>
                                <a:ext cx="915" cy="24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r"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500" b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  <a:t>Aplicação</a:t>
                                </a:r>
                                <a:endParaRPr lang="en-GB" altLang="en-US" sz="1800" b="1">
                                  <a:solidFill>
                                    <a:srgbClr val="000066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" name="Text Box 12">
                                <a:extLst>
                                  <a:ext uri="{FF2B5EF4-FFF2-40B4-BE49-F238E27FC236}">
                                    <a16:creationId xmlns:a16="http://schemas.microsoft.com/office/drawing/2014/main" id="{8425B884-E5B3-4E95-9BD6-7EC837936C1A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-197" y="2851"/>
                                <a:ext cx="872" cy="4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r">
                                  <a:lnSpc>
                                    <a:spcPct val="95000"/>
                                  </a:lnSpc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500" b="1" err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  <a:t>Marcas</a:t>
                                </a:r>
                                <a:r>
                                  <a:rPr lang="nb-NO" altLang="en-US" sz="1500" b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  <a:t> /</a:t>
                                </a:r>
                                <a:br>
                                  <a:rPr lang="nb-NO" altLang="en-US" sz="1500" b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</a:br>
                                <a:r>
                                  <a:rPr lang="nb-NO" altLang="en-US" sz="1500" b="1">
                                    <a:solidFill>
                                      <a:srgbClr val="000066"/>
                                    </a:solidFill>
                                    <a:ea typeface="Verdana" panose="020B0604030504040204" pitchFamily="34" charset="0"/>
                                  </a:rPr>
                                  <a:t>Produtos</a:t>
                                </a:r>
                                <a:endParaRPr lang="en-GB" altLang="en-US" sz="1500" b="1">
                                  <a:solidFill>
                                    <a:srgbClr val="000066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450" name="Text Box 13">
                                <a:extLst>
                                  <a:ext uri="{FF2B5EF4-FFF2-40B4-BE49-F238E27FC236}">
                                    <a16:creationId xmlns:a16="http://schemas.microsoft.com/office/drawing/2014/main" id="{40B5B438-2701-4BFD-9CB3-81F3869C5FFE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763" y="290"/>
                                <a:ext cx="1291" cy="3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square"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350" b="1" err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Tintas</a:t>
                                </a:r>
                                <a:r>
                                  <a:rPr lang="nb-NO" altLang="en-US" sz="1350" b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 </a:t>
                                </a:r>
                                <a:r>
                                  <a:rPr lang="nb-NO" altLang="en-US" sz="1350" b="1" err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Decorativas</a:t>
                                </a:r>
                                <a:endParaRPr lang="en-GB" altLang="en-US" sz="1350" b="1">
                                  <a:solidFill>
                                    <a:srgbClr val="FFFFFF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451" name="Text Box 14">
                                <a:extLst>
                                  <a:ext uri="{FF2B5EF4-FFF2-40B4-BE49-F238E27FC236}">
                                    <a16:creationId xmlns:a16="http://schemas.microsoft.com/office/drawing/2014/main" id="{FDCF07D7-10BE-4764-9828-0CA04F6A1E47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112" y="277"/>
                                <a:ext cx="1291" cy="3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square"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350" b="1" err="1">
                                    <a:solidFill>
                                      <a:srgbClr val="002664"/>
                                    </a:solidFill>
                                    <a:ea typeface="Verdana" panose="020B0604030504040204" pitchFamily="34" charset="0"/>
                                  </a:rPr>
                                  <a:t>Tintas</a:t>
                                </a:r>
                                <a:r>
                                  <a:rPr lang="nb-NO" altLang="en-US" sz="1350" b="1">
                                    <a:solidFill>
                                      <a:srgbClr val="002664"/>
                                    </a:solidFill>
                                    <a:ea typeface="Verdana" panose="020B0604030504040204" pitchFamily="34" charset="0"/>
                                  </a:rPr>
                                  <a:t> </a:t>
                                </a:r>
                                <a:r>
                                  <a:rPr lang="nb-NO" altLang="en-US" sz="1350" b="1" err="1">
                                    <a:solidFill>
                                      <a:srgbClr val="002664"/>
                                    </a:solidFill>
                                    <a:ea typeface="Verdana" panose="020B0604030504040204" pitchFamily="34" charset="0"/>
                                  </a:rPr>
                                  <a:t>Marítimas</a:t>
                                </a:r>
                                <a:endParaRPr lang="en-GB" altLang="en-US" sz="1350" b="1">
                                  <a:solidFill>
                                    <a:srgbClr val="002664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452" name="Text Box 15">
                                <a:extLst>
                                  <a:ext uri="{FF2B5EF4-FFF2-40B4-BE49-F238E27FC236}">
                                    <a16:creationId xmlns:a16="http://schemas.microsoft.com/office/drawing/2014/main" id="{52FD0013-7041-4FA5-9645-7DA0E0E142C9}"/>
                                  </a:ext>
                                </a:extLst>
                              </p:cNvPr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451" y="282"/>
                                <a:ext cx="1296" cy="38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7620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anchor="ctr">
                                <a:spAutoFit/>
                              </a:bodyPr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50000"/>
                                  </a:spcBef>
                                  <a:buNone/>
                                  <a:defRPr/>
                                </a:pPr>
                                <a:r>
                                  <a:rPr lang="nb-NO" altLang="en-US" sz="1350" b="1" err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Tintas</a:t>
                                </a:r>
                                <a:r>
                                  <a:rPr lang="nb-NO" altLang="en-US" sz="1350" b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 </a:t>
                                </a:r>
                                <a:r>
                                  <a:rPr lang="nb-NO" altLang="en-US" sz="1350" b="1" err="1">
                                    <a:solidFill>
                                      <a:srgbClr val="FFFFFF"/>
                                    </a:solidFill>
                                    <a:ea typeface="Verdana" panose="020B0604030504040204" pitchFamily="34" charset="0"/>
                                  </a:rPr>
                                  <a:t>Industriais</a:t>
                                </a:r>
                                <a:endParaRPr lang="en-GB" altLang="en-US" sz="1350" b="1">
                                  <a:solidFill>
                                    <a:srgbClr val="FFFFFF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  <p:pic>
                            <p:nvPicPr>
                              <p:cNvPr id="17453" name="Picture 16" descr="coatings2">
                                <a:extLst>
                                  <a:ext uri="{FF2B5EF4-FFF2-40B4-BE49-F238E27FC236}">
                                    <a16:creationId xmlns:a16="http://schemas.microsoft.com/office/drawing/2014/main" id="{63E773D3-F0FB-48EE-8878-D468DC8FA54F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60" y="1584"/>
                                <a:ext cx="1202" cy="80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17454" name="Picture 17" descr="deko1">
                                <a:extLst>
                                  <a:ext uri="{FF2B5EF4-FFF2-40B4-BE49-F238E27FC236}">
                                    <a16:creationId xmlns:a16="http://schemas.microsoft.com/office/drawing/2014/main" id="{DF0605CF-0BB4-42C0-B30C-EF74A780493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806" y="2496"/>
                                <a:ext cx="1202" cy="80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sp>
                            <p:nvSpPr>
                              <p:cNvPr id="17455" name="Rectangle 18">
                                <a:extLst>
                                  <a:ext uri="{FF2B5EF4-FFF2-40B4-BE49-F238E27FC236}">
                                    <a16:creationId xmlns:a16="http://schemas.microsoft.com/office/drawing/2014/main" id="{37FC00C9-4A0E-4E9F-BCE0-956B252AAF4F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4800" y="282"/>
                                <a:ext cx="1296" cy="3078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0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/>
                              <a:lstStyle>
                                <a:lvl1pPr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1pPr>
                                <a:lvl2pPr marL="742950" indent="-285750" defTabSz="762000">
                                  <a:spcBef>
                                    <a:spcPct val="20000"/>
                                  </a:spcBef>
                                  <a:buChar char="–"/>
                                  <a:defRPr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2pPr>
                                <a:lvl3pPr marL="1143000" indent="-228600" defTabSz="762000">
                                  <a:spcBef>
                                    <a:spcPct val="20000"/>
                                  </a:spcBef>
                                  <a:buChar char="•"/>
                                  <a:defRPr sz="16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3pPr>
                                <a:lvl4pPr marL="1600200" indent="-228600" defTabSz="762000">
                                  <a:spcBef>
                                    <a:spcPct val="20000"/>
                                  </a:spcBef>
                                  <a:buChar char="–"/>
                                  <a:defRPr sz="14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4pPr>
                                <a:lvl5pPr marL="2057400" indent="-228600" defTabSz="762000">
                                  <a:spcBef>
                                    <a:spcPct val="20000"/>
                                  </a:spcBef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5pPr>
                                <a:lvl6pPr marL="25146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6pPr>
                                <a:lvl7pPr marL="29718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7pPr>
                                <a:lvl8pPr marL="34290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8pPr>
                                <a:lvl9pPr marL="3886200" indent="-228600" defTabSz="762000" eaLnBrk="0" fontAlgn="base" hangingPunct="0">
                                  <a:spcBef>
                                    <a:spcPct val="20000"/>
                                  </a:spcBef>
                                  <a:spcAft>
                                    <a:spcPct val="0"/>
                                  </a:spcAft>
                                  <a:buChar char="»"/>
                                  <a:defRPr sz="1200">
                                    <a:solidFill>
                                      <a:schemeClr val="tx1"/>
                                    </a:solidFill>
                                    <a:latin typeface="Verdana" panose="020B0604030504040204" pitchFamily="34" charset="0"/>
                                  </a:defRPr>
                                </a:lvl9pPr>
                              </a:lstStyle>
                              <a:p>
                                <a:pPr algn="ctr">
                                  <a:spcBef>
                                    <a:spcPct val="0"/>
                                  </a:spcBef>
                                  <a:buNone/>
                                  <a:defRPr/>
                                </a:pPr>
                                <a:endParaRPr lang="en-GB" altLang="en-US" sz="1350">
                                  <a:solidFill>
                                    <a:srgbClr val="000000"/>
                                  </a:solidFill>
                                  <a:ea typeface="Verdana" panose="020B060403050404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7432" name="Text Box 20">
                              <a:extLst>
                                <a:ext uri="{FF2B5EF4-FFF2-40B4-BE49-F238E27FC236}">
                                  <a16:creationId xmlns:a16="http://schemas.microsoft.com/office/drawing/2014/main" id="{9C7AADEE-7733-4B52-A436-CA606D529E0C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7615239" y="1006117"/>
                              <a:ext cx="2057400" cy="35867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76200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anchor="ctr">
                              <a:spAutoFit/>
                            </a:bodyPr>
                            <a:lstStyle>
                              <a:lvl1pPr defTabSz="762000">
                                <a:spcBef>
                                  <a:spcPct val="20000"/>
                                </a:spcBef>
                                <a:buChar char="•"/>
                                <a:defRPr sz="16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1pPr>
                              <a:lvl2pPr marL="742950" indent="-285750" defTabSz="762000">
                                <a:spcBef>
                                  <a:spcPct val="20000"/>
                                </a:spcBef>
                                <a:buChar char="–"/>
                                <a:defRPr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2pPr>
                              <a:lvl3pPr marL="1143000" indent="-228600" defTabSz="762000">
                                <a:spcBef>
                                  <a:spcPct val="20000"/>
                                </a:spcBef>
                                <a:buChar char="•"/>
                                <a:defRPr sz="16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3pPr>
                              <a:lvl4pPr marL="1600200" indent="-228600" defTabSz="762000">
                                <a:spcBef>
                                  <a:spcPct val="20000"/>
                                </a:spcBef>
                                <a:buChar char="–"/>
                                <a:defRPr sz="14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4pPr>
                              <a:lvl5pPr marL="2057400" indent="-228600" defTabSz="762000">
                                <a:spcBef>
                                  <a:spcPct val="20000"/>
                                </a:spcBef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5pPr>
                              <a:lvl6pPr marL="2514600" indent="-228600" defTabSz="7620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6pPr>
                              <a:lvl7pPr marL="2971800" indent="-228600" defTabSz="7620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7pPr>
                              <a:lvl8pPr marL="3429000" indent="-228600" defTabSz="7620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8pPr>
                              <a:lvl9pPr marL="3886200" indent="-228600" defTabSz="762000" eaLnBrk="0" fontAlgn="base" hangingPunct="0">
                                <a:spcBef>
                                  <a:spcPct val="20000"/>
                                </a:spcBef>
                                <a:spcAft>
                                  <a:spcPct val="0"/>
                                </a:spcAft>
                                <a:buChar char="»"/>
                                <a:defRPr sz="1200">
                                  <a:solidFill>
                                    <a:schemeClr val="tx1"/>
                                  </a:solidFill>
                                  <a:latin typeface="Verdana" panose="020B0604030504040204" pitchFamily="34" charset="0"/>
                                </a:defRPr>
                              </a:lvl9pPr>
                            </a:lstStyle>
                            <a:p>
                              <a:pPr algn="ctr">
                                <a:spcBef>
                                  <a:spcPct val="50000"/>
                                </a:spcBef>
                                <a:buNone/>
                                <a:defRPr/>
                              </a:pPr>
                              <a:r>
                                <a:rPr lang="nb-NO" altLang="en-US" sz="1350" b="1" err="1">
                                  <a:solidFill>
                                    <a:srgbClr val="002664"/>
                                  </a:solidFill>
                                  <a:ea typeface="Verdana" panose="020B0604030504040204" pitchFamily="34" charset="0"/>
                                </a:rPr>
                                <a:t>Tintas</a:t>
                              </a:r>
                              <a:r>
                                <a:rPr lang="nb-NO" altLang="en-US" sz="1350" b="1">
                                  <a:solidFill>
                                    <a:srgbClr val="002664"/>
                                  </a:solidFill>
                                  <a:ea typeface="Verdana" panose="020B0604030504040204" pitchFamily="34" charset="0"/>
                                </a:rPr>
                                <a:t> em </a:t>
                              </a:r>
                              <a:r>
                                <a:rPr lang="nb-NO" altLang="en-US" sz="1350" b="1" err="1">
                                  <a:solidFill>
                                    <a:srgbClr val="002664"/>
                                  </a:solidFill>
                                  <a:ea typeface="Verdana" panose="020B0604030504040204" pitchFamily="34" charset="0"/>
                                </a:rPr>
                                <a:t>Pó</a:t>
                              </a:r>
                              <a:endParaRPr lang="en-GB" altLang="en-US" sz="1350" b="1">
                                <a:solidFill>
                                  <a:srgbClr val="002664"/>
                                </a:solidFill>
                                <a:ea typeface="Verdana" panose="020B060403050404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7433" name="Line 21">
                              <a:extLst>
                                <a:ext uri="{FF2B5EF4-FFF2-40B4-BE49-F238E27FC236}">
                                  <a16:creationId xmlns:a16="http://schemas.microsoft.com/office/drawing/2014/main" id="{3F5C707D-227B-4019-B0FE-6AF6897AE7B3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669925" y="2844800"/>
                              <a:ext cx="9236075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chemeClr val="tx1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algn="ctr" eaLnBrk="0" hangingPunct="0">
                                <a:defRPr/>
                              </a:pPr>
                              <a:endParaRPr lang="pt-BR" sz="1350">
                                <a:solidFill>
                                  <a:srgbClr val="000000"/>
                                </a:solidFill>
                                <a:latin typeface="Verdana" panose="020B0604030504040204" pitchFamily="34" charset="0"/>
                                <a:ea typeface="Verdana" panose="020B060403050404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7434" name="Line 22">
                              <a:extLst>
                                <a:ext uri="{FF2B5EF4-FFF2-40B4-BE49-F238E27FC236}">
                                  <a16:creationId xmlns:a16="http://schemas.microsoft.com/office/drawing/2014/main" id="{FE7A1ACB-5D99-4276-9AF8-0CE06F250C8A}"/>
                                </a:ext>
                              </a:extLst>
                            </p:cNvPr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669925" y="4267200"/>
                              <a:ext cx="9236075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chemeClr val="tx1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pPr algn="ctr" eaLnBrk="0" hangingPunct="0">
                                <a:defRPr/>
                              </a:pPr>
                              <a:endParaRPr lang="pt-BR" sz="1350">
                                <a:solidFill>
                                  <a:srgbClr val="000000"/>
                                </a:solidFill>
                                <a:latin typeface="Verdana" panose="020B0604030504040204" pitchFamily="34" charset="0"/>
                                <a:ea typeface="Verdana" panose="020B0604030504040204" pitchFamily="34" charset="0"/>
                              </a:endParaRPr>
                            </a:p>
                          </p:txBody>
                        </p:sp>
                        <p:pic>
                          <p:nvPicPr>
                            <p:cNvPr id="17435" name="Picture 23" descr="coatings1">
                              <a:extLst>
                                <a:ext uri="{FF2B5EF4-FFF2-40B4-BE49-F238E27FC236}">
                                  <a16:creationId xmlns:a16="http://schemas.microsoft.com/office/drawing/2014/main" id="{C307B729-CAC3-44C6-833F-8F9EACA3EF6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78884" y="4379912"/>
                              <a:ext cx="1908175" cy="12715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grpSp>
                          <p:nvGrpSpPr>
                            <p:cNvPr id="17436" name="Group 24">
                              <a:extLst>
                                <a:ext uri="{FF2B5EF4-FFF2-40B4-BE49-F238E27FC236}">
                                  <a16:creationId xmlns:a16="http://schemas.microsoft.com/office/drawing/2014/main" id="{76B9B566-ACED-41FD-91EA-81C93813FF59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7691437" y="2932907"/>
                              <a:ext cx="1908175" cy="2703513"/>
                              <a:chOff x="4848" y="1584"/>
                              <a:chExt cx="1202" cy="1703"/>
                            </a:xfrm>
                          </p:grpSpPr>
                          <p:pic>
                            <p:nvPicPr>
                              <p:cNvPr id="17442" name="Picture 25" descr="powder1">
                                <a:extLst>
                                  <a:ext uri="{FF2B5EF4-FFF2-40B4-BE49-F238E27FC236}">
                                    <a16:creationId xmlns:a16="http://schemas.microsoft.com/office/drawing/2014/main" id="{E22AAF32-1018-438D-9522-719B3F79C31C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8" y="2486"/>
                                <a:ext cx="1202" cy="80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17443" name="Picture 26" descr="powder2">
                                <a:extLst>
                                  <a:ext uri="{FF2B5EF4-FFF2-40B4-BE49-F238E27FC236}">
                                    <a16:creationId xmlns:a16="http://schemas.microsoft.com/office/drawing/2014/main" id="{AD7ECAD5-F7FE-49BD-845D-5BC34B5D103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8" y="1584"/>
                                <a:ext cx="1202" cy="80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grpSp>
                        <p:pic>
                          <p:nvPicPr>
                            <p:cNvPr id="17437" name="Picture 1">
                              <a:extLst>
                                <a:ext uri="{FF2B5EF4-FFF2-40B4-BE49-F238E27FC236}">
                                  <a16:creationId xmlns:a16="http://schemas.microsoft.com/office/drawing/2014/main" id="{EDCC5FC2-9A50-43B2-835F-EA38AD42446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-2" r="264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74763" y="1461294"/>
                              <a:ext cx="1908175" cy="12954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17438" name="Picture 2">
                              <a:extLst>
                                <a:ext uri="{FF2B5EF4-FFF2-40B4-BE49-F238E27FC236}">
                                  <a16:creationId xmlns:a16="http://schemas.microsoft.com/office/drawing/2014/main" id="{6CBF4DB6-1661-47F6-8C5B-1FEBA3BFA4DE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35350" y="1447800"/>
                              <a:ext cx="1889126" cy="133998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17439" name="Picture 4">
                              <a:extLst>
                                <a:ext uri="{FF2B5EF4-FFF2-40B4-BE49-F238E27FC236}">
                                  <a16:creationId xmlns:a16="http://schemas.microsoft.com/office/drawing/2014/main" id="{56A74FC5-DE5A-4575-898D-552E279F7F9A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7837" y="1461293"/>
                              <a:ext cx="1908175" cy="13073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17440" name="Picture 5">
                              <a:extLst>
                                <a:ext uri="{FF2B5EF4-FFF2-40B4-BE49-F238E27FC236}">
                                  <a16:creationId xmlns:a16="http://schemas.microsoft.com/office/drawing/2014/main" id="{03C13DBF-8D0F-4981-94A1-946B750BE282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b="7634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4663" y="2932907"/>
                              <a:ext cx="1911349" cy="125809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17441" name="Picture 6">
                              <a:extLst>
                                <a:ext uri="{FF2B5EF4-FFF2-40B4-BE49-F238E27FC236}">
                                  <a16:creationId xmlns:a16="http://schemas.microsoft.com/office/drawing/2014/main" id="{380D2681-22E5-4AC8-A2A3-876F2DD2ACAD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91437" y="1446281"/>
                              <a:ext cx="1908175" cy="13415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  <p:pic>
                        <p:nvPicPr>
                          <p:cNvPr id="17429" name="Picture 3">
                            <a:extLst>
                              <a:ext uri="{FF2B5EF4-FFF2-40B4-BE49-F238E27FC236}">
                                <a16:creationId xmlns:a16="http://schemas.microsoft.com/office/drawing/2014/main" id="{3B860AA9-F91F-436E-9E0E-B0DE24566A7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30567" y="4379912"/>
                            <a:ext cx="1901846" cy="12715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pic>
                      <p:nvPicPr>
                        <p:cNvPr id="17426" name="Picture 2">
                          <a:extLst>
                            <a:ext uri="{FF2B5EF4-FFF2-40B4-BE49-F238E27FC236}">
                              <a16:creationId xmlns:a16="http://schemas.microsoft.com/office/drawing/2014/main" id="{FAB70490-F39F-45FC-9FFD-F7245837DA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9247" t="67812" r="2582" b="9068"/>
                        <a:stretch>
                          <a:fillRect/>
                        </a:stretch>
                      </p:blipFill>
                      <p:spPr bwMode="auto">
                        <a:xfrm>
                          <a:off x="7691436" y="4355381"/>
                          <a:ext cx="1908175" cy="1334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17427" name="Picture 3">
                          <a:extLst>
                            <a:ext uri="{FF2B5EF4-FFF2-40B4-BE49-F238E27FC236}">
                              <a16:creationId xmlns:a16="http://schemas.microsoft.com/office/drawing/2014/main" id="{45F085B1-EF96-4EA7-B549-329E814AFB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1436" y="1448454"/>
                          <a:ext cx="1908175" cy="13336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pic>
                    <p:nvPicPr>
                      <p:cNvPr id="17424" name="Picture 6">
                        <a:extLst>
                          <a:ext uri="{FF2B5EF4-FFF2-40B4-BE49-F238E27FC236}">
                            <a16:creationId xmlns:a16="http://schemas.microsoft.com/office/drawing/2014/main" id="{90088E4B-AEFF-4AB0-BED9-EA19B4B2A5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9503"/>
                      <a:stretch>
                        <a:fillRect/>
                      </a:stretch>
                    </p:blipFill>
                    <p:spPr bwMode="auto">
                      <a:xfrm>
                        <a:off x="1269591" y="2907505"/>
                        <a:ext cx="1913347" cy="1271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17422" name="Picture 8">
                      <a:extLst>
                        <a:ext uri="{FF2B5EF4-FFF2-40B4-BE49-F238E27FC236}">
                          <a16:creationId xmlns:a16="http://schemas.microsoft.com/office/drawing/2014/main" id="{DA0CED71-6AC8-4534-BC28-103CA523235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3717"/>
                    <a:stretch>
                      <a:fillRect/>
                    </a:stretch>
                  </p:blipFill>
                  <p:spPr bwMode="auto">
                    <a:xfrm>
                      <a:off x="3435350" y="4364833"/>
                      <a:ext cx="1889126" cy="12866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7419" name="Picture 10">
                    <a:extLst>
                      <a:ext uri="{FF2B5EF4-FFF2-40B4-BE49-F238E27FC236}">
                        <a16:creationId xmlns:a16="http://schemas.microsoft.com/office/drawing/2014/main" id="{4843243E-067E-432E-A30A-5C14AFC0FE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293"/>
                  <a:stretch>
                    <a:fillRect/>
                  </a:stretch>
                </p:blipFill>
                <p:spPr bwMode="auto">
                  <a:xfrm>
                    <a:off x="5552205" y="1455404"/>
                    <a:ext cx="1901558" cy="1327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420" name="Picture 11">
                    <a:extLst>
                      <a:ext uri="{FF2B5EF4-FFF2-40B4-BE49-F238E27FC236}">
                        <a16:creationId xmlns:a16="http://schemas.microsoft.com/office/drawing/2014/main" id="{6878D46A-5818-4DB8-875D-67A5B47C3EB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7563"/>
                  <a:stretch>
                    <a:fillRect/>
                  </a:stretch>
                </p:blipFill>
                <p:spPr bwMode="auto">
                  <a:xfrm>
                    <a:off x="1269591" y="1469948"/>
                    <a:ext cx="1913347" cy="12859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7417" name="Picture 13">
                  <a:extLst>
                    <a:ext uri="{FF2B5EF4-FFF2-40B4-BE49-F238E27FC236}">
                      <a16:creationId xmlns:a16="http://schemas.microsoft.com/office/drawing/2014/main" id="{9F908B61-93EC-48AB-9981-D0D94EE1D2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63"/>
                <a:stretch>
                  <a:fillRect/>
                </a:stretch>
              </p:blipFill>
              <p:spPr bwMode="auto">
                <a:xfrm>
                  <a:off x="3424236" y="1446648"/>
                  <a:ext cx="1914679" cy="13473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415" name="Picture 15">
                <a:extLst>
                  <a:ext uri="{FF2B5EF4-FFF2-40B4-BE49-F238E27FC236}">
                    <a16:creationId xmlns:a16="http://schemas.microsoft.com/office/drawing/2014/main" id="{0060F61D-1F1F-4281-AB54-5C0A0CE1F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24"/>
              <a:stretch>
                <a:fillRect/>
              </a:stretch>
            </p:blipFill>
            <p:spPr bwMode="auto">
              <a:xfrm>
                <a:off x="3435348" y="2919412"/>
                <a:ext cx="1897065" cy="1258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3" name="Picture 17">
              <a:extLst>
                <a:ext uri="{FF2B5EF4-FFF2-40B4-BE49-F238E27FC236}">
                  <a16:creationId xmlns:a16="http://schemas.microsoft.com/office/drawing/2014/main" id="{4F25174E-4142-4F48-B79F-2E150CD59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7" b="28223"/>
            <a:stretch>
              <a:fillRect/>
            </a:stretch>
          </p:blipFill>
          <p:spPr bwMode="auto">
            <a:xfrm>
              <a:off x="7719603" y="2927072"/>
              <a:ext cx="1880008" cy="1286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28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ips -leading provider of coatings to the global marine fleet|Jotun">
            <a:extLst>
              <a:ext uri="{FF2B5EF4-FFF2-40B4-BE49-F238E27FC236}">
                <a16:creationId xmlns:a16="http://schemas.microsoft.com/office/drawing/2014/main" id="{807DD9C6-FDFE-A94A-BB2D-6D90438AC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" t="91" r="24665" b="1"/>
          <a:stretch/>
        </p:blipFill>
        <p:spPr bwMode="auto">
          <a:xfrm>
            <a:off x="0" y="-1935"/>
            <a:ext cx="9144000" cy="68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6">
            <a:extLst>
              <a:ext uri="{FF2B5EF4-FFF2-40B4-BE49-F238E27FC236}">
                <a16:creationId xmlns:a16="http://schemas.microsoft.com/office/drawing/2014/main" id="{F5168F53-1F40-5B9C-05EC-3E5F1A51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E3D89A-6881-4FBB-9372-688AC1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335" indent="-8335">
              <a:tabLst>
                <a:tab pos="6126956" algn="l"/>
              </a:tabLst>
            </a:pPr>
            <a:endParaRPr lang="nb-NO" sz="3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C3D415-9E47-334E-BE8F-EA7ADD9C2BDB}"/>
              </a:ext>
            </a:extLst>
          </p:cNvPr>
          <p:cNvSpPr/>
          <p:nvPr/>
        </p:nvSpPr>
        <p:spPr>
          <a:xfrm>
            <a:off x="4072841" y="1863195"/>
            <a:ext cx="998317" cy="9983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950EBD-4E34-1E45-BC9F-A08B8DF814EB}"/>
              </a:ext>
            </a:extLst>
          </p:cNvPr>
          <p:cNvSpPr txBox="1"/>
          <p:nvPr/>
        </p:nvSpPr>
        <p:spPr>
          <a:xfrm>
            <a:off x="4233606" y="1912228"/>
            <a:ext cx="67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026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41042-21C8-0065-1DA7-8B240B7B0F9C}"/>
              </a:ext>
            </a:extLst>
          </p:cNvPr>
          <p:cNvSpPr txBox="1"/>
          <p:nvPr/>
        </p:nvSpPr>
        <p:spPr>
          <a:xfrm>
            <a:off x="1695796" y="3001382"/>
            <a:ext cx="5910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 IMPORTÂNCIA DO SISTEMA DE PINTURA</a:t>
            </a:r>
            <a:endParaRPr lang="pt-BR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9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</TotalTime>
  <Words>1313</Words>
  <Application>Microsoft Office PowerPoint</Application>
  <PresentationFormat>Apresentação na tela (4:3)</PresentationFormat>
  <Paragraphs>332</Paragraphs>
  <Slides>41</Slides>
  <Notes>26</Notes>
  <HiddenSlides>1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Lucida Grande</vt:lpstr>
      <vt:lpstr>Verdana</vt:lpstr>
      <vt:lpstr>Wingdings</vt:lpstr>
      <vt:lpstr>Tema do Office</vt:lpstr>
      <vt:lpstr>Analisando as principais atualizações na ISO 12944</vt:lpstr>
      <vt:lpstr>AGENDA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REVISÃO DA ISO 12944  (2017 / 2018)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2 Classificação dos Ambientes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6 Métodos de testes de desempenho em laboratório</vt:lpstr>
      <vt:lpstr>Apresentação do PowerPoint</vt:lpstr>
      <vt:lpstr>Apresentação do PowerPoint</vt:lpstr>
      <vt:lpstr>Apresentação do PowerPoint</vt:lpstr>
      <vt:lpstr>Apresentação do PowerPoint</vt:lpstr>
      <vt:lpstr>3 PASSOS PARA DESENVOLVER UMA ESPECIFICAÇÃO  CONFORME ISO 12944</vt:lpstr>
      <vt:lpstr>3 passos para desenvolver uma especificação</vt:lpstr>
      <vt:lpstr>Selecione o ambiente corrosivo mais adequado para o seu projeto</vt:lpstr>
      <vt:lpstr>Categorias para imersão em água ou aterradas em solo</vt:lpstr>
      <vt:lpstr>Selecione a expectativa de vida útil desejada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Rafaella Esther Pradebon Padilha</dc:creator>
  <cp:lastModifiedBy>Vinícius Alô</cp:lastModifiedBy>
  <cp:revision>33</cp:revision>
  <dcterms:created xsi:type="dcterms:W3CDTF">2017-09-11T15:31:14Z</dcterms:created>
  <dcterms:modified xsi:type="dcterms:W3CDTF">2023-06-20T13:53:26Z</dcterms:modified>
</cp:coreProperties>
</file>