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6" r:id="rId2"/>
    <p:sldId id="289" r:id="rId3"/>
    <p:sldId id="278" r:id="rId4"/>
    <p:sldId id="260" r:id="rId5"/>
    <p:sldId id="277" r:id="rId6"/>
    <p:sldId id="290" r:id="rId7"/>
    <p:sldId id="279" r:id="rId8"/>
    <p:sldId id="285" r:id="rId9"/>
    <p:sldId id="284" r:id="rId10"/>
    <p:sldId id="287" r:id="rId11"/>
    <p:sldId id="280" r:id="rId12"/>
    <p:sldId id="262" r:id="rId13"/>
    <p:sldId id="266" r:id="rId14"/>
    <p:sldId id="267" r:id="rId15"/>
    <p:sldId id="268" r:id="rId16"/>
    <p:sldId id="281" r:id="rId17"/>
    <p:sldId id="270" r:id="rId18"/>
    <p:sldId id="272" r:id="rId19"/>
    <p:sldId id="273" r:id="rId20"/>
    <p:sldId id="292" r:id="rId21"/>
    <p:sldId id="294" r:id="rId22"/>
    <p:sldId id="295" r:id="rId23"/>
    <p:sldId id="282" r:id="rId24"/>
    <p:sldId id="296" r:id="rId25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D24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0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6606F-F3EE-4494-B886-CDB6AE99D8D9}" type="datetimeFigureOut">
              <a:rPr lang="pt-BR" smtClean="0"/>
              <a:pPr/>
              <a:t>19/06/2023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3DC2FF-BA7E-4139-8BBB-81DFF176D6B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9B1E3F-226E-47AB-AA16-17E27D4FCA7E}" type="datetimeFigureOut">
              <a:rPr lang="pt-BR" smtClean="0"/>
              <a:pPr/>
              <a:t>19/06/2023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7F4982-A6B2-46A9-9189-667148D4DC8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2590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0F5F6-AA56-EF4B-8246-94BC2F3797CF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490266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0F5F6-AA56-EF4B-8246-94BC2F3797CF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49026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2947" name="Marcador de notas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CL" altLang="en-US"/>
              <a:t>Transformar texto em imagens</a:t>
            </a:r>
          </a:p>
        </p:txBody>
      </p:sp>
      <p:sp>
        <p:nvSpPr>
          <p:cNvPr id="82948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99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35892" indent="-283035" defTabSz="90099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32142" indent="-226428" defTabSz="90099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84998" indent="-226428" defTabSz="90099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37855" indent="-226428" defTabSz="90099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90711" indent="-226428" defTabSz="9009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43568" indent="-226428" defTabSz="9009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96425" indent="-226428" defTabSz="9009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49281" indent="-226428" defTabSz="9009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324B6BFF-F40E-4655-B11E-34FFEDE2380C}" type="slidenum">
              <a:rPr lang="en-US" altLang="es-CL" smtClean="0"/>
              <a:pPr>
                <a:spcBef>
                  <a:spcPct val="0"/>
                </a:spcBef>
              </a:pPr>
              <a:t>13</a:t>
            </a:fld>
            <a:endParaRPr lang="en-US" altLang="es-C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3971" name="Marcador de notas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L" altLang="en-US"/>
          </a:p>
        </p:txBody>
      </p:sp>
      <p:sp>
        <p:nvSpPr>
          <p:cNvPr id="83972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99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35892" indent="-283035" defTabSz="90099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32142" indent="-226428" defTabSz="90099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84998" indent="-226428" defTabSz="90099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37855" indent="-226428" defTabSz="90099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90711" indent="-226428" defTabSz="9009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43568" indent="-226428" defTabSz="9009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96425" indent="-226428" defTabSz="9009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49281" indent="-226428" defTabSz="9009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C223698A-3368-4065-9C42-034F905FD973}" type="slidenum">
              <a:rPr lang="en-US" altLang="es-CL" smtClean="0"/>
              <a:pPr>
                <a:spcBef>
                  <a:spcPct val="0"/>
                </a:spcBef>
              </a:pPr>
              <a:t>14</a:t>
            </a:fld>
            <a:endParaRPr lang="en-US" altLang="es-C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4995" name="Marcador de notas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L" altLang="en-US"/>
          </a:p>
        </p:txBody>
      </p:sp>
      <p:sp>
        <p:nvSpPr>
          <p:cNvPr id="84996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99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35892" indent="-283035" defTabSz="90099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32142" indent="-226428" defTabSz="90099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84998" indent="-226428" defTabSz="90099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37855" indent="-226428" defTabSz="90099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90711" indent="-226428" defTabSz="9009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43568" indent="-226428" defTabSz="9009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96425" indent="-226428" defTabSz="9009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49281" indent="-226428" defTabSz="9009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07B47F52-B89A-441B-B362-59AD7F07AB33}" type="slidenum">
              <a:rPr lang="en-US" altLang="es-CL" smtClean="0"/>
              <a:pPr>
                <a:spcBef>
                  <a:spcPct val="0"/>
                </a:spcBef>
              </a:pPr>
              <a:t>15</a:t>
            </a:fld>
            <a:endParaRPr lang="en-US" altLang="es-C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0F5F6-AA56-EF4B-8246-94BC2F3797CF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49026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19811" name="Marcador de notas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L" altLang="en-US"/>
          </a:p>
        </p:txBody>
      </p:sp>
      <p:sp>
        <p:nvSpPr>
          <p:cNvPr id="119812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99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35892" indent="-283035" defTabSz="90099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32142" indent="-226428" defTabSz="90099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84998" indent="-226428" defTabSz="90099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37855" indent="-226428" defTabSz="90099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90711" indent="-226428" defTabSz="9009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43568" indent="-226428" defTabSz="9009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96425" indent="-226428" defTabSz="9009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49281" indent="-226428" defTabSz="9009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5D37714B-A027-47B1-BEF3-2D2651AD670A}" type="slidenum">
              <a:rPr lang="en-US" altLang="es-CL" smtClean="0"/>
              <a:pPr>
                <a:spcBef>
                  <a:spcPct val="0"/>
                </a:spcBef>
              </a:pPr>
              <a:t>18</a:t>
            </a:fld>
            <a:endParaRPr lang="en-US" altLang="es-C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Marcador de imagen d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20835" name="Marcador de notas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L" altLang="en-US"/>
          </a:p>
        </p:txBody>
      </p:sp>
      <p:sp>
        <p:nvSpPr>
          <p:cNvPr id="120836" name="Marcador de número de diapositiva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099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35892" indent="-283035" defTabSz="90099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32142" indent="-226428" defTabSz="90099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584998" indent="-226428" defTabSz="90099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37855" indent="-226428" defTabSz="900996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490711" indent="-226428" defTabSz="9009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43568" indent="-226428" defTabSz="9009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396425" indent="-226428" defTabSz="9009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49281" indent="-226428" defTabSz="900996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688015C9-FE02-4E57-AB0E-BD7CFA08E3FE}" type="slidenum">
              <a:rPr lang="en-US" altLang="es-CL" smtClean="0"/>
              <a:pPr>
                <a:spcBef>
                  <a:spcPct val="0"/>
                </a:spcBef>
              </a:pPr>
              <a:t>19</a:t>
            </a:fld>
            <a:endParaRPr lang="en-US" altLang="es-C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A0F5F6-AA56-EF4B-8246-94BC2F3797CF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009126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" y="637"/>
            <a:ext cx="9142298" cy="68567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42950" y="2149706"/>
            <a:ext cx="7772400" cy="814161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000" b="1" baseline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Título</a:t>
            </a:r>
            <a:r>
              <a:rPr lang="en-US" dirty="0"/>
              <a:t> da </a:t>
            </a:r>
            <a:r>
              <a:rPr lang="en-US" dirty="0" err="1"/>
              <a:t>Apresentação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28650" y="3428999"/>
            <a:ext cx="5429250" cy="425453"/>
          </a:xfrm>
        </p:spPr>
        <p:txBody>
          <a:bodyPr/>
          <a:lstStyle>
            <a:lvl1pPr marL="0" indent="0" algn="l">
              <a:buNone/>
              <a:defRPr sz="2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Autor(es):</a:t>
            </a:r>
            <a:endParaRPr lang="en-US" dirty="0"/>
          </a:p>
        </p:txBody>
      </p:sp>
      <p:sp>
        <p:nvSpPr>
          <p:cNvPr id="10" name="Espaço Reservado para Imagem 3"/>
          <p:cNvSpPr>
            <a:spLocks noGrp="1"/>
          </p:cNvSpPr>
          <p:nvPr>
            <p:ph type="pic" sz="quarter" idx="13"/>
          </p:nvPr>
        </p:nvSpPr>
        <p:spPr>
          <a:xfrm>
            <a:off x="6817316" y="3050918"/>
            <a:ext cx="1698034" cy="1521082"/>
          </a:xfrm>
        </p:spPr>
        <p:txBody>
          <a:bodyPr>
            <a:normAutofit/>
          </a:bodyPr>
          <a:lstStyle>
            <a:lvl1pPr marL="0" indent="0" algn="ctr">
              <a:buNone/>
              <a:defRPr sz="14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pt-BR" dirty="0"/>
          </a:p>
          <a:p>
            <a:endParaRPr lang="pt-BR" dirty="0"/>
          </a:p>
          <a:p>
            <a:r>
              <a:rPr lang="pt-BR" dirty="0"/>
              <a:t>Logo da empresa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07090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2906486"/>
            <a:ext cx="8131629" cy="299629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8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OTTOM_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297578"/>
            <a:ext cx="9144000" cy="656655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>
            <a:spAutoFit/>
          </a:bodyPr>
          <a:lstStyle/>
          <a:p>
            <a:pPr algn="ctr" defTabSz="1100639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4267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7058026" y="6505576"/>
            <a:ext cx="1718072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608013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608013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608013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608013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608013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>
              <a:defRPr/>
            </a:pPr>
            <a:fld id="{9A5A0273-51A9-409A-BAF7-666BA3C0FB43}" type="slidenum">
              <a:rPr lang="en-US" altLang="en-US" sz="1200" smtClean="0">
                <a:solidFill>
                  <a:srgbClr val="000000"/>
                </a:solidFill>
                <a:latin typeface="Calibri" pitchFamily="34" charset="0"/>
              </a:rPr>
              <a:pPr algn="r">
                <a:defRPr/>
              </a:pPr>
              <a:t>‹nº›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7058026" y="6505576"/>
            <a:ext cx="1718072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608013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608013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608013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608013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608013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>
              <a:defRPr/>
            </a:pPr>
            <a:fld id="{8DA09125-80B3-4772-A77D-EA6E67795CCA}" type="slidenum">
              <a:rPr lang="en-US" altLang="en-US" sz="1200" smtClean="0">
                <a:solidFill>
                  <a:srgbClr val="000000"/>
                </a:solidFill>
                <a:latin typeface="Calibri" pitchFamily="34" charset="0"/>
              </a:rPr>
              <a:pPr algn="r">
                <a:defRPr/>
              </a:pPr>
              <a:t>‹nº›</a:t>
            </a:fld>
            <a:endParaRPr lang="en-US" altLang="en-US" sz="12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7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97" y="6416676"/>
            <a:ext cx="1276350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84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4249"/>
            <a:ext cx="8229600" cy="46267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403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OTTOM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6297578"/>
            <a:ext cx="9144000" cy="656655"/>
          </a:xfrm>
          <a:prstGeom prst="rect">
            <a:avLst/>
          </a:prstGeom>
          <a:blipFill>
            <a:blip r:embed="rId2"/>
            <a:srcRect/>
            <a:stretch>
              <a:fillRect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0" tIns="0" rIns="0" bIns="0" spcCol="38100" anchor="ctr">
            <a:spAutoFit/>
          </a:bodyPr>
          <a:lstStyle/>
          <a:p>
            <a:pPr algn="ctr" defTabSz="1100639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en-US" sz="4267" dirty="0">
              <a:solidFill>
                <a:srgbClr val="FFFFFF"/>
              </a:solidFill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 userDrawn="1"/>
        </p:nvSpPr>
        <p:spPr bwMode="auto">
          <a:xfrm>
            <a:off x="7058026" y="6505576"/>
            <a:ext cx="1718072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608013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608013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608013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608013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608013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>
              <a:defRPr/>
            </a:pPr>
            <a:fld id="{B24F1667-0C5D-41F3-A16D-212025EE3180}" type="slidenum"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  <a:pPr algn="r">
                <a:defRPr/>
              </a:pPr>
              <a:t>‹nº›</a:t>
            </a:fld>
            <a:endParaRPr lang="en-US" alt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TextBox 10"/>
          <p:cNvSpPr txBox="1">
            <a:spLocks noChangeArrowheads="1"/>
          </p:cNvSpPr>
          <p:nvPr userDrawn="1"/>
        </p:nvSpPr>
        <p:spPr bwMode="auto">
          <a:xfrm>
            <a:off x="7058026" y="6505576"/>
            <a:ext cx="1718072" cy="2778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defTabSz="608013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608013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608013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608013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608013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608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>
              <a:defRPr/>
            </a:pPr>
            <a:fld id="{7E3A0C4D-7711-4691-98D9-706B62810473}" type="slidenum">
              <a:rPr lang="en-US" altLang="en-US" sz="1200" smtClean="0">
                <a:solidFill>
                  <a:srgbClr val="000000"/>
                </a:solidFill>
                <a:latin typeface="Arial" pitchFamily="34" charset="0"/>
              </a:rPr>
              <a:pPr algn="r">
                <a:defRPr/>
              </a:pPr>
              <a:t>‹nº›</a:t>
            </a:fld>
            <a:endParaRPr lang="en-US" altLang="en-US" sz="120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6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6518276"/>
            <a:ext cx="1147763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9484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9802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–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EAD54FF-3136-7856-3BFC-7093354DC2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66260" y="0"/>
            <a:ext cx="6977741" cy="6858000"/>
          </a:xfrm>
          <a:prstGeom prst="rect">
            <a:avLst/>
          </a:prstGeom>
          <a:solidFill>
            <a:schemeClr val="bg1"/>
          </a:solidFill>
        </p:spPr>
        <p:txBody>
          <a:bodyPr wrap="square" tIns="180000">
            <a:noAutofit/>
          </a:bodyPr>
          <a:lstStyle>
            <a:lvl1pPr algn="ctr">
              <a:defRPr/>
            </a:lvl1pPr>
          </a:lstStyle>
          <a:p>
            <a:endParaRPr lang="x-non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12DABAC-81B2-EEF9-F541-DBC3128C93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0"/>
            <a:ext cx="3853759" cy="6857999"/>
          </a:xfrm>
          <a:custGeom>
            <a:avLst/>
            <a:gdLst>
              <a:gd name="connsiteX0" fmla="*/ 0 w 5138345"/>
              <a:gd name="connsiteY0" fmla="*/ 0 h 6857999"/>
              <a:gd name="connsiteX1" fmla="*/ 2728539 w 5138345"/>
              <a:gd name="connsiteY1" fmla="*/ 0 h 6857999"/>
              <a:gd name="connsiteX2" fmla="*/ 2728539 w 5138345"/>
              <a:gd name="connsiteY2" fmla="*/ 1 h 6857999"/>
              <a:gd name="connsiteX3" fmla="*/ 2888346 w 5138345"/>
              <a:gd name="connsiteY3" fmla="*/ 1 h 6857999"/>
              <a:gd name="connsiteX4" fmla="*/ 5138345 w 5138345"/>
              <a:gd name="connsiteY4" fmla="*/ 3429000 h 6857999"/>
              <a:gd name="connsiteX5" fmla="*/ 5138345 w 5138345"/>
              <a:gd name="connsiteY5" fmla="*/ 3429003 h 6857999"/>
              <a:gd name="connsiteX6" fmla="*/ 2888348 w 5138345"/>
              <a:gd name="connsiteY6" fmla="*/ 6857999 h 6857999"/>
              <a:gd name="connsiteX7" fmla="*/ 0 w 5138345"/>
              <a:gd name="connsiteY7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38345" h="6857999">
                <a:moveTo>
                  <a:pt x="0" y="0"/>
                </a:moveTo>
                <a:lnTo>
                  <a:pt x="2728539" y="0"/>
                </a:lnTo>
                <a:lnTo>
                  <a:pt x="2728539" y="1"/>
                </a:lnTo>
                <a:lnTo>
                  <a:pt x="2888346" y="1"/>
                </a:lnTo>
                <a:lnTo>
                  <a:pt x="5138345" y="3429000"/>
                </a:lnTo>
                <a:lnTo>
                  <a:pt x="5138345" y="3429003"/>
                </a:lnTo>
                <a:lnTo>
                  <a:pt x="2888348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sz="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GB" dirty="0"/>
              <a:t>.</a:t>
            </a:r>
            <a:endParaRPr lang="x-none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D93254B-19BE-6302-42D9-F2802D6F4F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39999" y="3610800"/>
            <a:ext cx="2430000" cy="168584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A3A24F-DF66-5402-EC9D-2FE0795B8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999" y="899077"/>
            <a:ext cx="2430000" cy="2529923"/>
          </a:xfrm>
          <a:prstGeom prst="rect">
            <a:avLst/>
          </a:prstGeom>
        </p:spPr>
        <p:txBody>
          <a:bodyPr anchor="b">
            <a:sp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955912B-02F0-900B-DA93-C10387CA858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66010" y="2"/>
            <a:ext cx="1977991" cy="791999"/>
          </a:xfrm>
          <a:custGeom>
            <a:avLst/>
            <a:gdLst>
              <a:gd name="connsiteX0" fmla="*/ 0 w 2637321"/>
              <a:gd name="connsiteY0" fmla="*/ 0 h 791999"/>
              <a:gd name="connsiteX1" fmla="*/ 2637321 w 2637321"/>
              <a:gd name="connsiteY1" fmla="*/ 0 h 791999"/>
              <a:gd name="connsiteX2" fmla="*/ 2637321 w 2637321"/>
              <a:gd name="connsiteY2" fmla="*/ 791999 h 791999"/>
              <a:gd name="connsiteX3" fmla="*/ 2326634 w 2637321"/>
              <a:gd name="connsiteY3" fmla="*/ 791999 h 791999"/>
              <a:gd name="connsiteX4" fmla="*/ 2005276 w 2637321"/>
              <a:gd name="connsiteY4" fmla="*/ 791999 h 791999"/>
              <a:gd name="connsiteX5" fmla="*/ 1738299 w 2637321"/>
              <a:gd name="connsiteY5" fmla="*/ 791999 h 791999"/>
              <a:gd name="connsiteX6" fmla="*/ 1694589 w 2637321"/>
              <a:gd name="connsiteY6" fmla="*/ 791999 h 791999"/>
              <a:gd name="connsiteX7" fmla="*/ 1151732 w 2637321"/>
              <a:gd name="connsiteY7" fmla="*/ 791999 h 791999"/>
              <a:gd name="connsiteX8" fmla="*/ 1106254 w 2637321"/>
              <a:gd name="connsiteY8" fmla="*/ 791999 h 791999"/>
              <a:gd name="connsiteX9" fmla="*/ 519687 w 2637321"/>
              <a:gd name="connsiteY9" fmla="*/ 791999 h 7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7321" h="791999">
                <a:moveTo>
                  <a:pt x="0" y="0"/>
                </a:moveTo>
                <a:lnTo>
                  <a:pt x="2637321" y="0"/>
                </a:lnTo>
                <a:lnTo>
                  <a:pt x="2637321" y="791999"/>
                </a:lnTo>
                <a:lnTo>
                  <a:pt x="2326634" y="791999"/>
                </a:lnTo>
                <a:lnTo>
                  <a:pt x="2005276" y="791999"/>
                </a:lnTo>
                <a:lnTo>
                  <a:pt x="1738299" y="791999"/>
                </a:lnTo>
                <a:lnTo>
                  <a:pt x="1694589" y="791999"/>
                </a:lnTo>
                <a:lnTo>
                  <a:pt x="1151732" y="791999"/>
                </a:lnTo>
                <a:lnTo>
                  <a:pt x="1106254" y="791999"/>
                </a:lnTo>
                <a:lnTo>
                  <a:pt x="519687" y="791999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>
            <a:lvl1pPr algn="r">
              <a:defRPr lang="x-none" sz="1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.</a:t>
            </a:r>
            <a:endParaRPr lang="x-none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9BF58F79-B77F-9A0E-AC70-C9FE07363D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33298" y="260448"/>
            <a:ext cx="1350000" cy="27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algn="r"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.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15956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4C5514-102D-2348-3DBF-2B3BD14C7C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000" y="514865"/>
            <a:ext cx="7254000" cy="378309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E8A3B8EF-435E-8631-9562-7C3CF0EC4633}"/>
              </a:ext>
            </a:extLst>
          </p:cNvPr>
          <p:cNvSpPr>
            <a:spLocks noChangeAspect="1"/>
          </p:cNvSpPr>
          <p:nvPr userDrawn="1"/>
        </p:nvSpPr>
        <p:spPr>
          <a:xfrm>
            <a:off x="7166008" y="0"/>
            <a:ext cx="1977992" cy="792000"/>
          </a:xfrm>
          <a:custGeom>
            <a:avLst/>
            <a:gdLst>
              <a:gd name="connsiteX0" fmla="*/ 0 w 2637322"/>
              <a:gd name="connsiteY0" fmla="*/ 0 h 792000"/>
              <a:gd name="connsiteX1" fmla="*/ 1151733 w 2637322"/>
              <a:gd name="connsiteY1" fmla="*/ 0 h 792000"/>
              <a:gd name="connsiteX2" fmla="*/ 1151733 w 2637322"/>
              <a:gd name="connsiteY2" fmla="*/ 0 h 792000"/>
              <a:gd name="connsiteX3" fmla="*/ 1738300 w 2637322"/>
              <a:gd name="connsiteY3" fmla="*/ 0 h 792000"/>
              <a:gd name="connsiteX4" fmla="*/ 1738300 w 2637322"/>
              <a:gd name="connsiteY4" fmla="*/ 0 h 792000"/>
              <a:gd name="connsiteX5" fmla="*/ 2326635 w 2637322"/>
              <a:gd name="connsiteY5" fmla="*/ 0 h 792000"/>
              <a:gd name="connsiteX6" fmla="*/ 2637322 w 2637322"/>
              <a:gd name="connsiteY6" fmla="*/ 0 h 792000"/>
              <a:gd name="connsiteX7" fmla="*/ 2637322 w 2637322"/>
              <a:gd name="connsiteY7" fmla="*/ 792000 h 792000"/>
              <a:gd name="connsiteX8" fmla="*/ 2326635 w 2637322"/>
              <a:gd name="connsiteY8" fmla="*/ 792000 h 792000"/>
              <a:gd name="connsiteX9" fmla="*/ 2005277 w 2637322"/>
              <a:gd name="connsiteY9" fmla="*/ 792000 h 792000"/>
              <a:gd name="connsiteX10" fmla="*/ 1738300 w 2637322"/>
              <a:gd name="connsiteY10" fmla="*/ 792000 h 792000"/>
              <a:gd name="connsiteX11" fmla="*/ 1694590 w 2637322"/>
              <a:gd name="connsiteY11" fmla="*/ 792000 h 792000"/>
              <a:gd name="connsiteX12" fmla="*/ 1151733 w 2637322"/>
              <a:gd name="connsiteY12" fmla="*/ 792000 h 792000"/>
              <a:gd name="connsiteX13" fmla="*/ 1106255 w 2637322"/>
              <a:gd name="connsiteY13" fmla="*/ 792000 h 792000"/>
              <a:gd name="connsiteX14" fmla="*/ 519688 w 2637322"/>
              <a:gd name="connsiteY14" fmla="*/ 792000 h 7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637322" h="792000">
                <a:moveTo>
                  <a:pt x="0" y="0"/>
                </a:moveTo>
                <a:lnTo>
                  <a:pt x="1151733" y="0"/>
                </a:lnTo>
                <a:lnTo>
                  <a:pt x="1151733" y="0"/>
                </a:lnTo>
                <a:lnTo>
                  <a:pt x="1738300" y="0"/>
                </a:lnTo>
                <a:lnTo>
                  <a:pt x="1738300" y="0"/>
                </a:lnTo>
                <a:lnTo>
                  <a:pt x="2326635" y="0"/>
                </a:lnTo>
                <a:lnTo>
                  <a:pt x="2637322" y="0"/>
                </a:lnTo>
                <a:lnTo>
                  <a:pt x="2637322" y="792000"/>
                </a:lnTo>
                <a:lnTo>
                  <a:pt x="2326635" y="792000"/>
                </a:lnTo>
                <a:lnTo>
                  <a:pt x="2005277" y="792000"/>
                </a:lnTo>
                <a:lnTo>
                  <a:pt x="1738300" y="792000"/>
                </a:lnTo>
                <a:lnTo>
                  <a:pt x="1694590" y="792000"/>
                </a:lnTo>
                <a:lnTo>
                  <a:pt x="1151733" y="792000"/>
                </a:lnTo>
                <a:lnTo>
                  <a:pt x="1106255" y="792000"/>
                </a:lnTo>
                <a:lnTo>
                  <a:pt x="519688" y="792000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x-none" sz="1600" dirty="0">
              <a:ea typeface="Roboto Light" panose="02000000000000000000" pitchFamily="2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BFF4442B-7379-4AEE-09A7-6F2B9D029AB2}"/>
              </a:ext>
            </a:extLst>
          </p:cNvPr>
          <p:cNvSpPr>
            <a:spLocks noChangeAspect="1"/>
          </p:cNvSpPr>
          <p:nvPr userDrawn="1"/>
        </p:nvSpPr>
        <p:spPr>
          <a:xfrm>
            <a:off x="7633298" y="260448"/>
            <a:ext cx="1350000" cy="271104"/>
          </a:xfrm>
          <a:custGeom>
            <a:avLst/>
            <a:gdLst>
              <a:gd name="connsiteX0" fmla="*/ 3311114 w 7772596"/>
              <a:gd name="connsiteY0" fmla="*/ 428618 h 1170657"/>
              <a:gd name="connsiteX1" fmla="*/ 3311114 w 7772596"/>
              <a:gd name="connsiteY1" fmla="*/ 636104 h 1170657"/>
              <a:gd name="connsiteX2" fmla="*/ 3631077 w 7772596"/>
              <a:gd name="connsiteY2" fmla="*/ 636104 h 1170657"/>
              <a:gd name="connsiteX3" fmla="*/ 3702972 w 7772596"/>
              <a:gd name="connsiteY3" fmla="*/ 533402 h 1170657"/>
              <a:gd name="connsiteX4" fmla="*/ 3625032 w 7772596"/>
              <a:gd name="connsiteY4" fmla="*/ 428618 h 1170657"/>
              <a:gd name="connsiteX5" fmla="*/ 7068494 w 7772596"/>
              <a:gd name="connsiteY5" fmla="*/ 423734 h 1170657"/>
              <a:gd name="connsiteX6" fmla="*/ 7068494 w 7772596"/>
              <a:gd name="connsiteY6" fmla="*/ 424811 h 1170657"/>
              <a:gd name="connsiteX7" fmla="*/ 6858495 w 7772596"/>
              <a:gd name="connsiteY7" fmla="*/ 459213 h 1170657"/>
              <a:gd name="connsiteX8" fmla="*/ 6834315 w 7772596"/>
              <a:gd name="connsiteY8" fmla="*/ 627270 h 1170657"/>
              <a:gd name="connsiteX9" fmla="*/ 6855113 w 7772596"/>
              <a:gd name="connsiteY9" fmla="*/ 798919 h 1170657"/>
              <a:gd name="connsiteX10" fmla="*/ 7057987 w 7772596"/>
              <a:gd name="connsiteY10" fmla="*/ 843950 h 1170657"/>
              <a:gd name="connsiteX11" fmla="*/ 7057987 w 7772596"/>
              <a:gd name="connsiteY11" fmla="*/ 842370 h 1170657"/>
              <a:gd name="connsiteX12" fmla="*/ 7271368 w 7772596"/>
              <a:gd name="connsiteY12" fmla="*/ 797842 h 1170657"/>
              <a:gd name="connsiteX13" fmla="*/ 7292022 w 7772596"/>
              <a:gd name="connsiteY13" fmla="*/ 626624 h 1170657"/>
              <a:gd name="connsiteX14" fmla="*/ 7268057 w 7772596"/>
              <a:gd name="connsiteY14" fmla="*/ 458279 h 1170657"/>
              <a:gd name="connsiteX15" fmla="*/ 7068494 w 7772596"/>
              <a:gd name="connsiteY15" fmla="*/ 423734 h 1170657"/>
              <a:gd name="connsiteX16" fmla="*/ 4705397 w 7772596"/>
              <a:gd name="connsiteY16" fmla="*/ 416552 h 1170657"/>
              <a:gd name="connsiteX17" fmla="*/ 4562255 w 7772596"/>
              <a:gd name="connsiteY17" fmla="*/ 734066 h 1170657"/>
              <a:gd name="connsiteX18" fmla="*/ 4851705 w 7772596"/>
              <a:gd name="connsiteY18" fmla="*/ 733850 h 1170657"/>
              <a:gd name="connsiteX19" fmla="*/ 7685392 w 7772596"/>
              <a:gd name="connsiteY19" fmla="*/ 291012 h 1170657"/>
              <a:gd name="connsiteX20" fmla="*/ 7685392 w 7772596"/>
              <a:gd name="connsiteY20" fmla="*/ 313994 h 1170657"/>
              <a:gd name="connsiteX21" fmla="*/ 7706478 w 7772596"/>
              <a:gd name="connsiteY21" fmla="*/ 313994 h 1170657"/>
              <a:gd name="connsiteX22" fmla="*/ 7720223 w 7772596"/>
              <a:gd name="connsiteY22" fmla="*/ 302287 h 1170657"/>
              <a:gd name="connsiteX23" fmla="*/ 7708133 w 7772596"/>
              <a:gd name="connsiteY23" fmla="*/ 291012 h 1170657"/>
              <a:gd name="connsiteX24" fmla="*/ 7676324 w 7772596"/>
              <a:gd name="connsiteY24" fmla="*/ 283255 h 1170657"/>
              <a:gd name="connsiteX25" fmla="*/ 7707629 w 7772596"/>
              <a:gd name="connsiteY25" fmla="*/ 283255 h 1170657"/>
              <a:gd name="connsiteX26" fmla="*/ 7729795 w 7772596"/>
              <a:gd name="connsiteY26" fmla="*/ 301354 h 1170657"/>
              <a:gd name="connsiteX27" fmla="*/ 7720439 w 7772596"/>
              <a:gd name="connsiteY27" fmla="*/ 317513 h 1170657"/>
              <a:gd name="connsiteX28" fmla="*/ 7728500 w 7772596"/>
              <a:gd name="connsiteY28" fmla="*/ 330153 h 1170657"/>
              <a:gd name="connsiteX29" fmla="*/ 7729075 w 7772596"/>
              <a:gd name="connsiteY29" fmla="*/ 342434 h 1170657"/>
              <a:gd name="connsiteX30" fmla="*/ 7732457 w 7772596"/>
              <a:gd name="connsiteY30" fmla="*/ 349185 h 1170657"/>
              <a:gd name="connsiteX31" fmla="*/ 7732457 w 7772596"/>
              <a:gd name="connsiteY31" fmla="*/ 350693 h 1170657"/>
              <a:gd name="connsiteX32" fmla="*/ 7721303 w 7772596"/>
              <a:gd name="connsiteY32" fmla="*/ 350693 h 1170657"/>
              <a:gd name="connsiteX33" fmla="*/ 7719648 w 7772596"/>
              <a:gd name="connsiteY33" fmla="*/ 333816 h 1170657"/>
              <a:gd name="connsiteX34" fmla="*/ 7707629 w 7772596"/>
              <a:gd name="connsiteY34" fmla="*/ 321750 h 1170657"/>
              <a:gd name="connsiteX35" fmla="*/ 7685607 w 7772596"/>
              <a:gd name="connsiteY35" fmla="*/ 321750 h 1170657"/>
              <a:gd name="connsiteX36" fmla="*/ 7685392 w 7772596"/>
              <a:gd name="connsiteY36" fmla="*/ 350693 h 1170657"/>
              <a:gd name="connsiteX37" fmla="*/ 7676324 w 7772596"/>
              <a:gd name="connsiteY37" fmla="*/ 350693 h 1170657"/>
              <a:gd name="connsiteX38" fmla="*/ 7700772 w 7772596"/>
              <a:gd name="connsiteY38" fmla="*/ 255296 h 1170657"/>
              <a:gd name="connsiteX39" fmla="*/ 7638542 w 7772596"/>
              <a:gd name="connsiteY39" fmla="*/ 317441 h 1170657"/>
              <a:gd name="connsiteX40" fmla="*/ 7656678 w 7772596"/>
              <a:gd name="connsiteY40" fmla="*/ 361251 h 1170657"/>
              <a:gd name="connsiteX41" fmla="*/ 7700814 w 7772596"/>
              <a:gd name="connsiteY41" fmla="*/ 379544 h 1170657"/>
              <a:gd name="connsiteX42" fmla="*/ 7763044 w 7772596"/>
              <a:gd name="connsiteY42" fmla="*/ 317399 h 1170657"/>
              <a:gd name="connsiteX43" fmla="*/ 7700772 w 7772596"/>
              <a:gd name="connsiteY43" fmla="*/ 255296 h 1170657"/>
              <a:gd name="connsiteX44" fmla="*/ 7701331 w 7772596"/>
              <a:gd name="connsiteY44" fmla="*/ 246054 h 1170657"/>
              <a:gd name="connsiteX45" fmla="*/ 7772596 w 7772596"/>
              <a:gd name="connsiteY45" fmla="*/ 317710 h 1170657"/>
              <a:gd name="connsiteX46" fmla="*/ 7700793 w 7772596"/>
              <a:gd name="connsiteY46" fmla="*/ 388830 h 1170657"/>
              <a:gd name="connsiteX47" fmla="*/ 7650416 w 7772596"/>
              <a:gd name="connsiteY47" fmla="*/ 367858 h 1170657"/>
              <a:gd name="connsiteX48" fmla="*/ 7629528 w 7772596"/>
              <a:gd name="connsiteY48" fmla="*/ 317173 h 1170657"/>
              <a:gd name="connsiteX49" fmla="*/ 7701331 w 7772596"/>
              <a:gd name="connsiteY49" fmla="*/ 246054 h 1170657"/>
              <a:gd name="connsiteX50" fmla="*/ 2326971 w 7772596"/>
              <a:gd name="connsiteY50" fmla="*/ 246053 h 1170657"/>
              <a:gd name="connsiteX51" fmla="*/ 2857652 w 7772596"/>
              <a:gd name="connsiteY51" fmla="*/ 488803 h 1170657"/>
              <a:gd name="connsiteX52" fmla="*/ 2533227 w 7772596"/>
              <a:gd name="connsiteY52" fmla="*/ 488803 h 1170657"/>
              <a:gd name="connsiteX53" fmla="*/ 2327115 w 7772596"/>
              <a:gd name="connsiteY53" fmla="*/ 412602 h 1170657"/>
              <a:gd name="connsiteX54" fmla="*/ 2087466 w 7772596"/>
              <a:gd name="connsiteY54" fmla="*/ 580301 h 1170657"/>
              <a:gd name="connsiteX55" fmla="*/ 2087466 w 7772596"/>
              <a:gd name="connsiteY55" fmla="*/ 703830 h 1170657"/>
              <a:gd name="connsiteX56" fmla="*/ 2327115 w 7772596"/>
              <a:gd name="connsiteY56" fmla="*/ 853143 h 1170657"/>
              <a:gd name="connsiteX57" fmla="*/ 2533227 w 7772596"/>
              <a:gd name="connsiteY57" fmla="*/ 706631 h 1170657"/>
              <a:gd name="connsiteX58" fmla="*/ 2312577 w 7772596"/>
              <a:gd name="connsiteY58" fmla="*/ 706631 h 1170657"/>
              <a:gd name="connsiteX59" fmla="*/ 2322149 w 7772596"/>
              <a:gd name="connsiteY59" fmla="*/ 592582 h 1170657"/>
              <a:gd name="connsiteX60" fmla="*/ 2867080 w 7772596"/>
              <a:gd name="connsiteY60" fmla="*/ 592582 h 1170657"/>
              <a:gd name="connsiteX61" fmla="*/ 2857652 w 7772596"/>
              <a:gd name="connsiteY61" fmla="*/ 716039 h 1170657"/>
              <a:gd name="connsiteX62" fmla="*/ 2326971 w 7772596"/>
              <a:gd name="connsiteY62" fmla="*/ 1019836 h 1170657"/>
              <a:gd name="connsiteX63" fmla="*/ 1758434 w 7772596"/>
              <a:gd name="connsiteY63" fmla="*/ 732558 h 1170657"/>
              <a:gd name="connsiteX64" fmla="*/ 1758434 w 7772596"/>
              <a:gd name="connsiteY64" fmla="*/ 535557 h 1170657"/>
              <a:gd name="connsiteX65" fmla="*/ 2326971 w 7772596"/>
              <a:gd name="connsiteY65" fmla="*/ 246053 h 1170657"/>
              <a:gd name="connsiteX66" fmla="*/ 5911054 w 7772596"/>
              <a:gd name="connsiteY66" fmla="*/ 245766 h 1170657"/>
              <a:gd name="connsiteX67" fmla="*/ 6399995 w 7772596"/>
              <a:gd name="connsiteY67" fmla="*/ 495554 h 1170657"/>
              <a:gd name="connsiteX68" fmla="*/ 6399995 w 7772596"/>
              <a:gd name="connsiteY68" fmla="*/ 525718 h 1170657"/>
              <a:gd name="connsiteX69" fmla="*/ 6070820 w 7772596"/>
              <a:gd name="connsiteY69" fmla="*/ 525718 h 1170657"/>
              <a:gd name="connsiteX70" fmla="*/ 6070820 w 7772596"/>
              <a:gd name="connsiteY70" fmla="*/ 496129 h 1170657"/>
              <a:gd name="connsiteX71" fmla="*/ 5875934 w 7772596"/>
              <a:gd name="connsiteY71" fmla="*/ 423088 h 1170657"/>
              <a:gd name="connsiteX72" fmla="*/ 5676011 w 7772596"/>
              <a:gd name="connsiteY72" fmla="*/ 567373 h 1170657"/>
              <a:gd name="connsiteX73" fmla="*/ 5676011 w 7772596"/>
              <a:gd name="connsiteY73" fmla="*/ 685660 h 1170657"/>
              <a:gd name="connsiteX74" fmla="*/ 5875934 w 7772596"/>
              <a:gd name="connsiteY74" fmla="*/ 843160 h 1170657"/>
              <a:gd name="connsiteX75" fmla="*/ 6072331 w 7772596"/>
              <a:gd name="connsiteY75" fmla="*/ 747712 h 1170657"/>
              <a:gd name="connsiteX76" fmla="*/ 6072331 w 7772596"/>
              <a:gd name="connsiteY76" fmla="*/ 725376 h 1170657"/>
              <a:gd name="connsiteX77" fmla="*/ 6401507 w 7772596"/>
              <a:gd name="connsiteY77" fmla="*/ 725376 h 1170657"/>
              <a:gd name="connsiteX78" fmla="*/ 6401507 w 7772596"/>
              <a:gd name="connsiteY78" fmla="*/ 747640 h 1170657"/>
              <a:gd name="connsiteX79" fmla="*/ 6291254 w 7772596"/>
              <a:gd name="connsiteY79" fmla="*/ 963889 h 1170657"/>
              <a:gd name="connsiteX80" fmla="*/ 5911054 w 7772596"/>
              <a:gd name="connsiteY80" fmla="*/ 1019836 h 1170657"/>
              <a:gd name="connsiteX81" fmla="*/ 5347051 w 7772596"/>
              <a:gd name="connsiteY81" fmla="*/ 731265 h 1170657"/>
              <a:gd name="connsiteX82" fmla="*/ 5347051 w 7772596"/>
              <a:gd name="connsiteY82" fmla="*/ 534265 h 1170657"/>
              <a:gd name="connsiteX83" fmla="*/ 5911054 w 7772596"/>
              <a:gd name="connsiteY83" fmla="*/ 245766 h 1170657"/>
              <a:gd name="connsiteX84" fmla="*/ 4460710 w 7772596"/>
              <a:gd name="connsiteY84" fmla="*/ 245550 h 1170657"/>
              <a:gd name="connsiteX85" fmla="*/ 4950083 w 7772596"/>
              <a:gd name="connsiteY85" fmla="*/ 245550 h 1170657"/>
              <a:gd name="connsiteX86" fmla="*/ 5335465 w 7772596"/>
              <a:gd name="connsiteY86" fmla="*/ 1027017 h 1170657"/>
              <a:gd name="connsiteX87" fmla="*/ 4986858 w 7772596"/>
              <a:gd name="connsiteY87" fmla="*/ 1027017 h 1170657"/>
              <a:gd name="connsiteX88" fmla="*/ 4922016 w 7772596"/>
              <a:gd name="connsiteY88" fmla="*/ 886610 h 1170657"/>
              <a:gd name="connsiteX89" fmla="*/ 4493599 w 7772596"/>
              <a:gd name="connsiteY89" fmla="*/ 886610 h 1170657"/>
              <a:gd name="connsiteX90" fmla="*/ 4430484 w 7772596"/>
              <a:gd name="connsiteY90" fmla="*/ 1027017 h 1170657"/>
              <a:gd name="connsiteX91" fmla="*/ 4106058 w 7772596"/>
              <a:gd name="connsiteY91" fmla="*/ 1027017 h 1170657"/>
              <a:gd name="connsiteX92" fmla="*/ 2999210 w 7772596"/>
              <a:gd name="connsiteY92" fmla="*/ 245550 h 1170657"/>
              <a:gd name="connsiteX93" fmla="*/ 3635107 w 7772596"/>
              <a:gd name="connsiteY93" fmla="*/ 245550 h 1170657"/>
              <a:gd name="connsiteX94" fmla="*/ 4017107 w 7772596"/>
              <a:gd name="connsiteY94" fmla="*/ 392780 h 1170657"/>
              <a:gd name="connsiteX95" fmla="*/ 3996380 w 7772596"/>
              <a:gd name="connsiteY95" fmla="*/ 636463 h 1170657"/>
              <a:gd name="connsiteX96" fmla="*/ 3800199 w 7772596"/>
              <a:gd name="connsiteY96" fmla="*/ 721641 h 1170657"/>
              <a:gd name="connsiteX97" fmla="*/ 4008183 w 7772596"/>
              <a:gd name="connsiteY97" fmla="*/ 819459 h 1170657"/>
              <a:gd name="connsiteX98" fmla="*/ 4020705 w 7772596"/>
              <a:gd name="connsiteY98" fmla="*/ 1027017 h 1170657"/>
              <a:gd name="connsiteX99" fmla="*/ 3690234 w 7772596"/>
              <a:gd name="connsiteY99" fmla="*/ 1027017 h 1170657"/>
              <a:gd name="connsiteX100" fmla="*/ 3690234 w 7772596"/>
              <a:gd name="connsiteY100" fmla="*/ 880218 h 1170657"/>
              <a:gd name="connsiteX101" fmla="*/ 3592359 w 7772596"/>
              <a:gd name="connsiteY101" fmla="*/ 812995 h 1170657"/>
              <a:gd name="connsiteX102" fmla="*/ 3311114 w 7772596"/>
              <a:gd name="connsiteY102" fmla="*/ 812995 h 1170657"/>
              <a:gd name="connsiteX103" fmla="*/ 3311114 w 7772596"/>
              <a:gd name="connsiteY103" fmla="*/ 1027017 h 1170657"/>
              <a:gd name="connsiteX104" fmla="*/ 2999210 w 7772596"/>
              <a:gd name="connsiteY104" fmla="*/ 1027017 h 1170657"/>
              <a:gd name="connsiteX105" fmla="*/ 7117478 w 7772596"/>
              <a:gd name="connsiteY105" fmla="*/ 244012 h 1170657"/>
              <a:gd name="connsiteX106" fmla="*/ 7556932 w 7772596"/>
              <a:gd name="connsiteY106" fmla="*/ 358522 h 1170657"/>
              <a:gd name="connsiteX107" fmla="*/ 7621917 w 7772596"/>
              <a:gd name="connsiteY107" fmla="*/ 633231 h 1170657"/>
              <a:gd name="connsiteX108" fmla="*/ 7529080 w 7772596"/>
              <a:gd name="connsiteY108" fmla="*/ 928553 h 1170657"/>
              <a:gd name="connsiteX109" fmla="*/ 7068494 w 7772596"/>
              <a:gd name="connsiteY109" fmla="*/ 1027017 h 1170657"/>
              <a:gd name="connsiteX110" fmla="*/ 7068494 w 7772596"/>
              <a:gd name="connsiteY110" fmla="*/ 1027879 h 1170657"/>
              <a:gd name="connsiteX111" fmla="*/ 6597184 w 7772596"/>
              <a:gd name="connsiteY111" fmla="*/ 929487 h 1170657"/>
              <a:gd name="connsiteX112" fmla="*/ 6504347 w 7772596"/>
              <a:gd name="connsiteY112" fmla="*/ 634165 h 1170657"/>
              <a:gd name="connsiteX113" fmla="*/ 6569621 w 7772596"/>
              <a:gd name="connsiteY113" fmla="*/ 359671 h 1170657"/>
              <a:gd name="connsiteX114" fmla="*/ 7057987 w 7772596"/>
              <a:gd name="connsiteY114" fmla="*/ 246268 h 1170657"/>
              <a:gd name="connsiteX115" fmla="*/ 7057987 w 7772596"/>
              <a:gd name="connsiteY115" fmla="*/ 245550 h 1170657"/>
              <a:gd name="connsiteX116" fmla="*/ 7117478 w 7772596"/>
              <a:gd name="connsiteY116" fmla="*/ 244012 h 1170657"/>
              <a:gd name="connsiteX117" fmla="*/ 677063 w 7772596"/>
              <a:gd name="connsiteY117" fmla="*/ 0 h 1170657"/>
              <a:gd name="connsiteX118" fmla="*/ 1015450 w 7772596"/>
              <a:gd name="connsiteY118" fmla="*/ 0 h 1170657"/>
              <a:gd name="connsiteX119" fmla="*/ 1317422 w 7772596"/>
              <a:gd name="connsiteY119" fmla="*/ 482268 h 1170657"/>
              <a:gd name="connsiteX120" fmla="*/ 978963 w 7772596"/>
              <a:gd name="connsiteY120" fmla="*/ 482268 h 1170657"/>
              <a:gd name="connsiteX121" fmla="*/ 338603 w 7772596"/>
              <a:gd name="connsiteY121" fmla="*/ 0 h 1170657"/>
              <a:gd name="connsiteX122" fmla="*/ 677062 w 7772596"/>
              <a:gd name="connsiteY122" fmla="*/ 0 h 1170657"/>
              <a:gd name="connsiteX123" fmla="*/ 338387 w 7772596"/>
              <a:gd name="connsiteY123" fmla="*/ 585257 h 1170657"/>
              <a:gd name="connsiteX124" fmla="*/ 677062 w 7772596"/>
              <a:gd name="connsiteY124" fmla="*/ 1170657 h 1170657"/>
              <a:gd name="connsiteX125" fmla="*/ 920165 w 7772596"/>
              <a:gd name="connsiteY125" fmla="*/ 750297 h 1170657"/>
              <a:gd name="connsiteX126" fmla="*/ 801564 w 7772596"/>
              <a:gd name="connsiteY126" fmla="*/ 750297 h 1170657"/>
              <a:gd name="connsiteX127" fmla="*/ 801564 w 7772596"/>
              <a:gd name="connsiteY127" fmla="*/ 585328 h 1170657"/>
              <a:gd name="connsiteX128" fmla="*/ 1354124 w 7772596"/>
              <a:gd name="connsiteY128" fmla="*/ 585328 h 1170657"/>
              <a:gd name="connsiteX129" fmla="*/ 1015449 w 7772596"/>
              <a:gd name="connsiteY129" fmla="*/ 1170657 h 1170657"/>
              <a:gd name="connsiteX130" fmla="*/ 677062 w 7772596"/>
              <a:gd name="connsiteY130" fmla="*/ 1170657 h 1170657"/>
              <a:gd name="connsiteX131" fmla="*/ 677062 w 7772596"/>
              <a:gd name="connsiteY131" fmla="*/ 1170657 h 1170657"/>
              <a:gd name="connsiteX132" fmla="*/ 338603 w 7772596"/>
              <a:gd name="connsiteY132" fmla="*/ 1170657 h 1170657"/>
              <a:gd name="connsiteX133" fmla="*/ 0 w 7772596"/>
              <a:gd name="connsiteY133" fmla="*/ 585257 h 117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</a:cxnLst>
            <a:rect l="l" t="t" r="r" b="b"/>
            <a:pathLst>
              <a:path w="7772596" h="1170657">
                <a:moveTo>
                  <a:pt x="3311114" y="428618"/>
                </a:moveTo>
                <a:lnTo>
                  <a:pt x="3311114" y="636104"/>
                </a:lnTo>
                <a:lnTo>
                  <a:pt x="3631077" y="636104"/>
                </a:lnTo>
                <a:cubicBezTo>
                  <a:pt x="3631077" y="636104"/>
                  <a:pt x="3702972" y="636463"/>
                  <a:pt x="3702972" y="533402"/>
                </a:cubicBezTo>
                <a:cubicBezTo>
                  <a:pt x="3702972" y="420215"/>
                  <a:pt x="3625032" y="428618"/>
                  <a:pt x="3625032" y="428618"/>
                </a:cubicBezTo>
                <a:close/>
                <a:moveTo>
                  <a:pt x="7068494" y="423734"/>
                </a:moveTo>
                <a:lnTo>
                  <a:pt x="7068494" y="424811"/>
                </a:lnTo>
                <a:cubicBezTo>
                  <a:pt x="7068494" y="424811"/>
                  <a:pt x="6903402" y="417845"/>
                  <a:pt x="6858495" y="459213"/>
                </a:cubicBezTo>
                <a:cubicBezTo>
                  <a:pt x="6822872" y="492034"/>
                  <a:pt x="6834315" y="627270"/>
                  <a:pt x="6834315" y="627270"/>
                </a:cubicBezTo>
                <a:cubicBezTo>
                  <a:pt x="6834315" y="627270"/>
                  <a:pt x="6824095" y="771556"/>
                  <a:pt x="6855113" y="798919"/>
                </a:cubicBezTo>
                <a:cubicBezTo>
                  <a:pt x="6906857" y="844668"/>
                  <a:pt x="7023875" y="844955"/>
                  <a:pt x="7057987" y="843950"/>
                </a:cubicBezTo>
                <a:lnTo>
                  <a:pt x="7057987" y="842370"/>
                </a:lnTo>
                <a:cubicBezTo>
                  <a:pt x="7057987" y="842370"/>
                  <a:pt x="7210700" y="851491"/>
                  <a:pt x="7271368" y="797842"/>
                </a:cubicBezTo>
                <a:cubicBezTo>
                  <a:pt x="7302458" y="770263"/>
                  <a:pt x="7292022" y="626624"/>
                  <a:pt x="7292022" y="626624"/>
                </a:cubicBezTo>
                <a:cubicBezTo>
                  <a:pt x="7292022" y="626624"/>
                  <a:pt x="7304041" y="491101"/>
                  <a:pt x="7268057" y="458279"/>
                </a:cubicBezTo>
                <a:cubicBezTo>
                  <a:pt x="7229555" y="423159"/>
                  <a:pt x="7104477" y="423088"/>
                  <a:pt x="7068494" y="423734"/>
                </a:cubicBezTo>
                <a:close/>
                <a:moveTo>
                  <a:pt x="4705397" y="416552"/>
                </a:moveTo>
                <a:lnTo>
                  <a:pt x="4562255" y="734066"/>
                </a:lnTo>
                <a:lnTo>
                  <a:pt x="4851705" y="733850"/>
                </a:lnTo>
                <a:close/>
                <a:moveTo>
                  <a:pt x="7685392" y="291012"/>
                </a:moveTo>
                <a:lnTo>
                  <a:pt x="7685392" y="313994"/>
                </a:lnTo>
                <a:lnTo>
                  <a:pt x="7706478" y="313994"/>
                </a:lnTo>
                <a:cubicBezTo>
                  <a:pt x="7713171" y="313994"/>
                  <a:pt x="7720223" y="312270"/>
                  <a:pt x="7720223" y="302287"/>
                </a:cubicBezTo>
                <a:cubicBezTo>
                  <a:pt x="7720223" y="292304"/>
                  <a:pt x="7712595" y="291012"/>
                  <a:pt x="7708133" y="291012"/>
                </a:cubicBezTo>
                <a:close/>
                <a:moveTo>
                  <a:pt x="7676324" y="283255"/>
                </a:moveTo>
                <a:lnTo>
                  <a:pt x="7707629" y="283255"/>
                </a:lnTo>
                <a:cubicBezTo>
                  <a:pt x="7718712" y="283255"/>
                  <a:pt x="7729795" y="287133"/>
                  <a:pt x="7729795" y="301354"/>
                </a:cubicBezTo>
                <a:cubicBezTo>
                  <a:pt x="7730275" y="308141"/>
                  <a:pt x="7726572" y="314538"/>
                  <a:pt x="7720439" y="317513"/>
                </a:cubicBezTo>
                <a:cubicBezTo>
                  <a:pt x="7724254" y="319165"/>
                  <a:pt x="7728140" y="320817"/>
                  <a:pt x="7728500" y="330153"/>
                </a:cubicBezTo>
                <a:lnTo>
                  <a:pt x="7729075" y="342434"/>
                </a:lnTo>
                <a:cubicBezTo>
                  <a:pt x="7729075" y="346169"/>
                  <a:pt x="7729652" y="347533"/>
                  <a:pt x="7732457" y="349185"/>
                </a:cubicBezTo>
                <a:lnTo>
                  <a:pt x="7732457" y="350693"/>
                </a:lnTo>
                <a:lnTo>
                  <a:pt x="7721303" y="350693"/>
                </a:lnTo>
                <a:cubicBezTo>
                  <a:pt x="7720156" y="345142"/>
                  <a:pt x="7719601" y="339484"/>
                  <a:pt x="7719648" y="333816"/>
                </a:cubicBezTo>
                <a:cubicBezTo>
                  <a:pt x="7719648" y="328214"/>
                  <a:pt x="7718496" y="321750"/>
                  <a:pt x="7707629" y="321750"/>
                </a:cubicBezTo>
                <a:lnTo>
                  <a:pt x="7685607" y="321750"/>
                </a:lnTo>
                <a:lnTo>
                  <a:pt x="7685392" y="350693"/>
                </a:lnTo>
                <a:lnTo>
                  <a:pt x="7676324" y="350693"/>
                </a:lnTo>
                <a:close/>
                <a:moveTo>
                  <a:pt x="7700772" y="255296"/>
                </a:moveTo>
                <a:cubicBezTo>
                  <a:pt x="7666392" y="255308"/>
                  <a:pt x="7638530" y="283131"/>
                  <a:pt x="7638542" y="317441"/>
                </a:cubicBezTo>
                <a:cubicBezTo>
                  <a:pt x="7638547" y="333862"/>
                  <a:pt x="7645068" y="349614"/>
                  <a:pt x="7656678" y="361251"/>
                </a:cubicBezTo>
                <a:cubicBezTo>
                  <a:pt x="7668365" y="372966"/>
                  <a:pt x="7684249" y="379550"/>
                  <a:pt x="7700814" y="379544"/>
                </a:cubicBezTo>
                <a:cubicBezTo>
                  <a:pt x="7735194" y="379532"/>
                  <a:pt x="7763056" y="351709"/>
                  <a:pt x="7763044" y="317399"/>
                </a:cubicBezTo>
                <a:cubicBezTo>
                  <a:pt x="7763032" y="283089"/>
                  <a:pt x="7735152" y="255285"/>
                  <a:pt x="7700772" y="255296"/>
                </a:cubicBezTo>
                <a:close/>
                <a:moveTo>
                  <a:pt x="7701331" y="246054"/>
                </a:moveTo>
                <a:cubicBezTo>
                  <a:pt x="7740838" y="246202"/>
                  <a:pt x="7772745" y="278283"/>
                  <a:pt x="7772596" y="317710"/>
                </a:cubicBezTo>
                <a:cubicBezTo>
                  <a:pt x="7772448" y="357136"/>
                  <a:pt x="7740300" y="388978"/>
                  <a:pt x="7700793" y="388830"/>
                </a:cubicBezTo>
                <a:cubicBezTo>
                  <a:pt x="7681877" y="388790"/>
                  <a:pt x="7663753" y="381245"/>
                  <a:pt x="7650416" y="367858"/>
                </a:cubicBezTo>
                <a:cubicBezTo>
                  <a:pt x="7636974" y="354410"/>
                  <a:pt x="7629456" y="336169"/>
                  <a:pt x="7629528" y="317173"/>
                </a:cubicBezTo>
                <a:cubicBezTo>
                  <a:pt x="7629676" y="277747"/>
                  <a:pt x="7661824" y="245905"/>
                  <a:pt x="7701331" y="246054"/>
                </a:cubicBezTo>
                <a:close/>
                <a:moveTo>
                  <a:pt x="2326971" y="246053"/>
                </a:moveTo>
                <a:cubicBezTo>
                  <a:pt x="2637075" y="246053"/>
                  <a:pt x="2857652" y="247130"/>
                  <a:pt x="2857652" y="488803"/>
                </a:cubicBezTo>
                <a:lnTo>
                  <a:pt x="2533227" y="488803"/>
                </a:lnTo>
                <a:cubicBezTo>
                  <a:pt x="2526966" y="411597"/>
                  <a:pt x="2422974" y="412602"/>
                  <a:pt x="2327115" y="412602"/>
                </a:cubicBezTo>
                <a:cubicBezTo>
                  <a:pt x="2097108" y="412602"/>
                  <a:pt x="2090704" y="457346"/>
                  <a:pt x="2087466" y="580301"/>
                </a:cubicBezTo>
                <a:lnTo>
                  <a:pt x="2087466" y="703830"/>
                </a:lnTo>
                <a:cubicBezTo>
                  <a:pt x="2087466" y="838779"/>
                  <a:pt x="2160944" y="853143"/>
                  <a:pt x="2327115" y="853143"/>
                </a:cubicBezTo>
                <a:cubicBezTo>
                  <a:pt x="2490047" y="853143"/>
                  <a:pt x="2533227" y="812278"/>
                  <a:pt x="2533227" y="706631"/>
                </a:cubicBezTo>
                <a:lnTo>
                  <a:pt x="2312577" y="706631"/>
                </a:lnTo>
                <a:lnTo>
                  <a:pt x="2322149" y="592582"/>
                </a:lnTo>
                <a:lnTo>
                  <a:pt x="2867080" y="592582"/>
                </a:lnTo>
                <a:lnTo>
                  <a:pt x="2857652" y="716039"/>
                </a:lnTo>
                <a:cubicBezTo>
                  <a:pt x="2857652" y="973081"/>
                  <a:pt x="2755171" y="1019836"/>
                  <a:pt x="2326971" y="1019836"/>
                </a:cubicBezTo>
                <a:cubicBezTo>
                  <a:pt x="1950224" y="1019836"/>
                  <a:pt x="1758434" y="979186"/>
                  <a:pt x="1758434" y="732558"/>
                </a:cubicBezTo>
                <a:lnTo>
                  <a:pt x="1758434" y="535557"/>
                </a:lnTo>
                <a:cubicBezTo>
                  <a:pt x="1758434" y="283686"/>
                  <a:pt x="1975413" y="246053"/>
                  <a:pt x="2326971" y="246053"/>
                </a:cubicBezTo>
                <a:close/>
                <a:moveTo>
                  <a:pt x="5911054" y="245766"/>
                </a:moveTo>
                <a:cubicBezTo>
                  <a:pt x="6240158" y="245766"/>
                  <a:pt x="6393590" y="267168"/>
                  <a:pt x="6399995" y="495554"/>
                </a:cubicBezTo>
                <a:lnTo>
                  <a:pt x="6399995" y="525718"/>
                </a:lnTo>
                <a:lnTo>
                  <a:pt x="6070820" y="525718"/>
                </a:lnTo>
                <a:lnTo>
                  <a:pt x="6070820" y="496129"/>
                </a:lnTo>
                <a:cubicBezTo>
                  <a:pt x="6059809" y="428187"/>
                  <a:pt x="5984388" y="423088"/>
                  <a:pt x="5875934" y="423088"/>
                </a:cubicBezTo>
                <a:cubicBezTo>
                  <a:pt x="5693571" y="423088"/>
                  <a:pt x="5676011" y="458639"/>
                  <a:pt x="5676011" y="567373"/>
                </a:cubicBezTo>
                <a:lnTo>
                  <a:pt x="5676011" y="685660"/>
                </a:lnTo>
                <a:cubicBezTo>
                  <a:pt x="5676011" y="799350"/>
                  <a:pt x="5683927" y="843160"/>
                  <a:pt x="5875934" y="843160"/>
                </a:cubicBezTo>
                <a:cubicBezTo>
                  <a:pt x="6008569" y="843160"/>
                  <a:pt x="6072331" y="837056"/>
                  <a:pt x="6072331" y="747712"/>
                </a:cubicBezTo>
                <a:lnTo>
                  <a:pt x="6072331" y="725376"/>
                </a:lnTo>
                <a:lnTo>
                  <a:pt x="6401507" y="725376"/>
                </a:lnTo>
                <a:lnTo>
                  <a:pt x="6401507" y="747640"/>
                </a:lnTo>
                <a:cubicBezTo>
                  <a:pt x="6401507" y="830951"/>
                  <a:pt x="6399852" y="906936"/>
                  <a:pt x="6291254" y="963889"/>
                </a:cubicBezTo>
                <a:cubicBezTo>
                  <a:pt x="6182656" y="1020841"/>
                  <a:pt x="6050093" y="1019836"/>
                  <a:pt x="5911054" y="1019836"/>
                </a:cubicBezTo>
                <a:cubicBezTo>
                  <a:pt x="5584973" y="1019836"/>
                  <a:pt x="5347123" y="1009781"/>
                  <a:pt x="5347051" y="731265"/>
                </a:cubicBezTo>
                <a:lnTo>
                  <a:pt x="5347051" y="534265"/>
                </a:lnTo>
                <a:cubicBezTo>
                  <a:pt x="5347051" y="282250"/>
                  <a:pt x="5559497" y="245766"/>
                  <a:pt x="5911054" y="245766"/>
                </a:cubicBezTo>
                <a:close/>
                <a:moveTo>
                  <a:pt x="4460710" y="245550"/>
                </a:moveTo>
                <a:lnTo>
                  <a:pt x="4950083" y="245550"/>
                </a:lnTo>
                <a:lnTo>
                  <a:pt x="5335465" y="1027017"/>
                </a:lnTo>
                <a:lnTo>
                  <a:pt x="4986858" y="1027017"/>
                </a:lnTo>
                <a:lnTo>
                  <a:pt x="4922016" y="886610"/>
                </a:lnTo>
                <a:lnTo>
                  <a:pt x="4493599" y="886610"/>
                </a:lnTo>
                <a:lnTo>
                  <a:pt x="4430484" y="1027017"/>
                </a:lnTo>
                <a:lnTo>
                  <a:pt x="4106058" y="1027017"/>
                </a:lnTo>
                <a:close/>
                <a:moveTo>
                  <a:pt x="2999210" y="245550"/>
                </a:moveTo>
                <a:lnTo>
                  <a:pt x="3635107" y="245550"/>
                </a:lnTo>
                <a:cubicBezTo>
                  <a:pt x="3635107" y="245550"/>
                  <a:pt x="3976949" y="245550"/>
                  <a:pt x="4017107" y="392780"/>
                </a:cubicBezTo>
                <a:cubicBezTo>
                  <a:pt x="4037761" y="468190"/>
                  <a:pt x="4037761" y="584897"/>
                  <a:pt x="3996380" y="636463"/>
                </a:cubicBezTo>
                <a:cubicBezTo>
                  <a:pt x="3970328" y="668998"/>
                  <a:pt x="3843379" y="721641"/>
                  <a:pt x="3800199" y="721641"/>
                </a:cubicBezTo>
                <a:cubicBezTo>
                  <a:pt x="3757451" y="721641"/>
                  <a:pt x="3969033" y="718840"/>
                  <a:pt x="4008183" y="819459"/>
                </a:cubicBezTo>
                <a:cubicBezTo>
                  <a:pt x="4023152" y="857452"/>
                  <a:pt x="4020705" y="1027017"/>
                  <a:pt x="4020705" y="1027017"/>
                </a:cubicBezTo>
                <a:lnTo>
                  <a:pt x="3690234" y="1027017"/>
                </a:lnTo>
                <a:lnTo>
                  <a:pt x="3690234" y="880218"/>
                </a:lnTo>
                <a:cubicBezTo>
                  <a:pt x="3690234" y="825205"/>
                  <a:pt x="3622873" y="812995"/>
                  <a:pt x="3592359" y="812995"/>
                </a:cubicBezTo>
                <a:lnTo>
                  <a:pt x="3311114" y="812995"/>
                </a:lnTo>
                <a:lnTo>
                  <a:pt x="3311114" y="1027017"/>
                </a:lnTo>
                <a:lnTo>
                  <a:pt x="2999210" y="1027017"/>
                </a:lnTo>
                <a:close/>
                <a:moveTo>
                  <a:pt x="7117478" y="244012"/>
                </a:moveTo>
                <a:cubicBezTo>
                  <a:pt x="7227024" y="243804"/>
                  <a:pt x="7458428" y="256179"/>
                  <a:pt x="7556932" y="358522"/>
                </a:cubicBezTo>
                <a:cubicBezTo>
                  <a:pt x="7635663" y="440899"/>
                  <a:pt x="7621917" y="633231"/>
                  <a:pt x="7621917" y="633231"/>
                </a:cubicBezTo>
                <a:cubicBezTo>
                  <a:pt x="7621917" y="633231"/>
                  <a:pt x="7635016" y="841867"/>
                  <a:pt x="7529080" y="928553"/>
                </a:cubicBezTo>
                <a:cubicBezTo>
                  <a:pt x="7408608" y="1027377"/>
                  <a:pt x="7124052" y="1027879"/>
                  <a:pt x="7068494" y="1027017"/>
                </a:cubicBezTo>
                <a:lnTo>
                  <a:pt x="7068494" y="1027879"/>
                </a:lnTo>
                <a:cubicBezTo>
                  <a:pt x="7068494" y="1027879"/>
                  <a:pt x="6731402" y="1039083"/>
                  <a:pt x="6597184" y="929487"/>
                </a:cubicBezTo>
                <a:cubicBezTo>
                  <a:pt x="6491393" y="842441"/>
                  <a:pt x="6504347" y="634165"/>
                  <a:pt x="6504347" y="634165"/>
                </a:cubicBezTo>
                <a:cubicBezTo>
                  <a:pt x="6504347" y="634165"/>
                  <a:pt x="6490458" y="441976"/>
                  <a:pt x="6569621" y="359671"/>
                </a:cubicBezTo>
                <a:cubicBezTo>
                  <a:pt x="6688582" y="235926"/>
                  <a:pt x="6999910" y="243539"/>
                  <a:pt x="7057987" y="246268"/>
                </a:cubicBezTo>
                <a:lnTo>
                  <a:pt x="7057987" y="245550"/>
                </a:lnTo>
                <a:cubicBezTo>
                  <a:pt x="7057987" y="245550"/>
                  <a:pt x="7080963" y="244082"/>
                  <a:pt x="7117478" y="244012"/>
                </a:cubicBezTo>
                <a:close/>
                <a:moveTo>
                  <a:pt x="677063" y="0"/>
                </a:moveTo>
                <a:lnTo>
                  <a:pt x="1015450" y="0"/>
                </a:lnTo>
                <a:lnTo>
                  <a:pt x="1317422" y="482268"/>
                </a:lnTo>
                <a:lnTo>
                  <a:pt x="978963" y="482268"/>
                </a:lnTo>
                <a:close/>
                <a:moveTo>
                  <a:pt x="338603" y="0"/>
                </a:moveTo>
                <a:lnTo>
                  <a:pt x="677062" y="0"/>
                </a:lnTo>
                <a:lnTo>
                  <a:pt x="338387" y="585257"/>
                </a:lnTo>
                <a:lnTo>
                  <a:pt x="677062" y="1170657"/>
                </a:lnTo>
                <a:lnTo>
                  <a:pt x="920165" y="750297"/>
                </a:lnTo>
                <a:lnTo>
                  <a:pt x="801564" y="750297"/>
                </a:lnTo>
                <a:lnTo>
                  <a:pt x="801564" y="585328"/>
                </a:lnTo>
                <a:lnTo>
                  <a:pt x="1354124" y="585328"/>
                </a:lnTo>
                <a:lnTo>
                  <a:pt x="1015449" y="1170657"/>
                </a:lnTo>
                <a:lnTo>
                  <a:pt x="677062" y="1170657"/>
                </a:lnTo>
                <a:lnTo>
                  <a:pt x="677062" y="1170657"/>
                </a:lnTo>
                <a:lnTo>
                  <a:pt x="338603" y="1170657"/>
                </a:lnTo>
                <a:lnTo>
                  <a:pt x="0" y="585257"/>
                </a:lnTo>
                <a:close/>
              </a:path>
            </a:pathLst>
          </a:custGeom>
          <a:solidFill>
            <a:schemeClr val="bg1"/>
          </a:solidFill>
          <a:ln w="7197" cap="flat">
            <a:noFill/>
            <a:prstDash val="solid"/>
            <a:miter/>
          </a:ln>
        </p:spPr>
        <p:txBody>
          <a:bodyPr rtlCol="0" anchor="ctr"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03060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with arro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D14C304E-73AE-E893-52F8-E8276162275A}"/>
              </a:ext>
            </a:extLst>
          </p:cNvPr>
          <p:cNvSpPr>
            <a:spLocks noChangeAspect="1"/>
          </p:cNvSpPr>
          <p:nvPr/>
        </p:nvSpPr>
        <p:spPr>
          <a:xfrm flipH="1">
            <a:off x="2046404" y="-2"/>
            <a:ext cx="4503897" cy="6858002"/>
          </a:xfrm>
          <a:custGeom>
            <a:avLst/>
            <a:gdLst>
              <a:gd name="connsiteX0" fmla="*/ 6005196 w 6005196"/>
              <a:gd name="connsiteY0" fmla="*/ 0 h 6858002"/>
              <a:gd name="connsiteX1" fmla="*/ 2409807 w 6005196"/>
              <a:gd name="connsiteY1" fmla="*/ 0 h 6858002"/>
              <a:gd name="connsiteX2" fmla="*/ 2409807 w 6005196"/>
              <a:gd name="connsiteY2" fmla="*/ 2 h 6858002"/>
              <a:gd name="connsiteX3" fmla="*/ 2250000 w 6005196"/>
              <a:gd name="connsiteY3" fmla="*/ 2 h 6858002"/>
              <a:gd name="connsiteX4" fmla="*/ 0 w 6005196"/>
              <a:gd name="connsiteY4" fmla="*/ 3429002 h 6858002"/>
              <a:gd name="connsiteX5" fmla="*/ 2250000 w 6005196"/>
              <a:gd name="connsiteY5" fmla="*/ 6858002 h 6858002"/>
              <a:gd name="connsiteX6" fmla="*/ 5845389 w 6005196"/>
              <a:gd name="connsiteY6" fmla="*/ 6858002 h 6858002"/>
              <a:gd name="connsiteX7" fmla="*/ 3595389 w 6005196"/>
              <a:gd name="connsiteY7" fmla="*/ 3429002 h 6858002"/>
              <a:gd name="connsiteX8" fmla="*/ 5845389 w 6005196"/>
              <a:gd name="connsiteY8" fmla="*/ 2 h 6858002"/>
              <a:gd name="connsiteX9" fmla="*/ 6005196 w 6005196"/>
              <a:gd name="connsiteY9" fmla="*/ 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05196" h="6858002">
                <a:moveTo>
                  <a:pt x="6005196" y="0"/>
                </a:moveTo>
                <a:lnTo>
                  <a:pt x="2409807" y="0"/>
                </a:lnTo>
                <a:lnTo>
                  <a:pt x="2409807" y="2"/>
                </a:lnTo>
                <a:lnTo>
                  <a:pt x="2250000" y="2"/>
                </a:lnTo>
                <a:lnTo>
                  <a:pt x="0" y="3429002"/>
                </a:lnTo>
                <a:lnTo>
                  <a:pt x="2250000" y="6858002"/>
                </a:lnTo>
                <a:lnTo>
                  <a:pt x="5845389" y="6858002"/>
                </a:lnTo>
                <a:lnTo>
                  <a:pt x="3595389" y="3429002"/>
                </a:lnTo>
                <a:lnTo>
                  <a:pt x="5845389" y="2"/>
                </a:lnTo>
                <a:lnTo>
                  <a:pt x="6005196" y="2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85000"/>
                  <a:alpha val="70000"/>
                </a:schemeClr>
              </a:gs>
              <a:gs pos="100000">
                <a:schemeClr val="bg1">
                  <a:lumMod val="95000"/>
                  <a:alpha val="14976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lvl="0" algn="ctr"/>
            <a:endParaRPr lang="x-none" sz="1600" dirty="0">
              <a:solidFill>
                <a:schemeClr val="lt1"/>
              </a:solidFill>
              <a:ea typeface="Roboto Light" panose="02000000000000000000" pitchFamily="2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1C5A4D7-60F3-770F-CEBD-D2046FDF87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853759" cy="6857998"/>
          </a:xfrm>
          <a:custGeom>
            <a:avLst/>
            <a:gdLst>
              <a:gd name="connsiteX0" fmla="*/ 0 w 5138345"/>
              <a:gd name="connsiteY0" fmla="*/ 0 h 6857998"/>
              <a:gd name="connsiteX1" fmla="*/ 2728539 w 5138345"/>
              <a:gd name="connsiteY1" fmla="*/ 0 h 6857998"/>
              <a:gd name="connsiteX2" fmla="*/ 2888346 w 5138345"/>
              <a:gd name="connsiteY2" fmla="*/ 0 h 6857998"/>
              <a:gd name="connsiteX3" fmla="*/ 5138345 w 5138345"/>
              <a:gd name="connsiteY3" fmla="*/ 3428999 h 6857998"/>
              <a:gd name="connsiteX4" fmla="*/ 5138345 w 5138345"/>
              <a:gd name="connsiteY4" fmla="*/ 3429002 h 6857998"/>
              <a:gd name="connsiteX5" fmla="*/ 2888348 w 5138345"/>
              <a:gd name="connsiteY5" fmla="*/ 6857998 h 6857998"/>
              <a:gd name="connsiteX6" fmla="*/ 0 w 5138345"/>
              <a:gd name="connsiteY6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8345" h="6857998">
                <a:moveTo>
                  <a:pt x="0" y="0"/>
                </a:moveTo>
                <a:lnTo>
                  <a:pt x="2728539" y="0"/>
                </a:lnTo>
                <a:lnTo>
                  <a:pt x="2888346" y="0"/>
                </a:lnTo>
                <a:lnTo>
                  <a:pt x="5138345" y="3428999"/>
                </a:lnTo>
                <a:lnTo>
                  <a:pt x="5138345" y="3429002"/>
                </a:lnTo>
                <a:lnTo>
                  <a:pt x="2888348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180000">
            <a:noAutofit/>
          </a:bodyPr>
          <a:lstStyle>
            <a:lvl1pPr algn="ctr">
              <a:defRPr/>
            </a:lvl1pPr>
          </a:lstStyle>
          <a:p>
            <a:endParaRPr lang="x-none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D93254B-19BE-6302-42D9-F2802D6F4F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58756" y="3060000"/>
            <a:ext cx="4455000" cy="168584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741F91-C067-67BA-A6CD-B24519BE8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8757" y="2110243"/>
            <a:ext cx="4455000" cy="747641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414910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 – Revers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D14C304E-73AE-E893-52F8-E8276162275A}"/>
              </a:ext>
            </a:extLst>
          </p:cNvPr>
          <p:cNvSpPr>
            <a:spLocks noChangeAspect="1"/>
          </p:cNvSpPr>
          <p:nvPr/>
        </p:nvSpPr>
        <p:spPr>
          <a:xfrm flipH="1">
            <a:off x="2046404" y="-2"/>
            <a:ext cx="4503897" cy="6858002"/>
          </a:xfrm>
          <a:custGeom>
            <a:avLst/>
            <a:gdLst>
              <a:gd name="connsiteX0" fmla="*/ 6005196 w 6005196"/>
              <a:gd name="connsiteY0" fmla="*/ 0 h 6858002"/>
              <a:gd name="connsiteX1" fmla="*/ 2409807 w 6005196"/>
              <a:gd name="connsiteY1" fmla="*/ 0 h 6858002"/>
              <a:gd name="connsiteX2" fmla="*/ 2409807 w 6005196"/>
              <a:gd name="connsiteY2" fmla="*/ 2 h 6858002"/>
              <a:gd name="connsiteX3" fmla="*/ 2250000 w 6005196"/>
              <a:gd name="connsiteY3" fmla="*/ 2 h 6858002"/>
              <a:gd name="connsiteX4" fmla="*/ 0 w 6005196"/>
              <a:gd name="connsiteY4" fmla="*/ 3429002 h 6858002"/>
              <a:gd name="connsiteX5" fmla="*/ 2250000 w 6005196"/>
              <a:gd name="connsiteY5" fmla="*/ 6858002 h 6858002"/>
              <a:gd name="connsiteX6" fmla="*/ 5845389 w 6005196"/>
              <a:gd name="connsiteY6" fmla="*/ 6858002 h 6858002"/>
              <a:gd name="connsiteX7" fmla="*/ 3595389 w 6005196"/>
              <a:gd name="connsiteY7" fmla="*/ 3429002 h 6858002"/>
              <a:gd name="connsiteX8" fmla="*/ 5845389 w 6005196"/>
              <a:gd name="connsiteY8" fmla="*/ 2 h 6858002"/>
              <a:gd name="connsiteX9" fmla="*/ 6005196 w 6005196"/>
              <a:gd name="connsiteY9" fmla="*/ 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05196" h="6858002">
                <a:moveTo>
                  <a:pt x="6005196" y="0"/>
                </a:moveTo>
                <a:lnTo>
                  <a:pt x="2409807" y="0"/>
                </a:lnTo>
                <a:lnTo>
                  <a:pt x="2409807" y="2"/>
                </a:lnTo>
                <a:lnTo>
                  <a:pt x="2250000" y="2"/>
                </a:lnTo>
                <a:lnTo>
                  <a:pt x="0" y="3429002"/>
                </a:lnTo>
                <a:lnTo>
                  <a:pt x="2250000" y="6858002"/>
                </a:lnTo>
                <a:lnTo>
                  <a:pt x="5845389" y="6858002"/>
                </a:lnTo>
                <a:lnTo>
                  <a:pt x="3595389" y="3429002"/>
                </a:lnTo>
                <a:lnTo>
                  <a:pt x="5845389" y="2"/>
                </a:lnTo>
                <a:lnTo>
                  <a:pt x="6005196" y="2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95000"/>
                  <a:alpha val="14976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lvl="0" algn="ctr"/>
            <a:endParaRPr lang="x-none" sz="1600" dirty="0">
              <a:solidFill>
                <a:schemeClr val="lt1"/>
              </a:solidFill>
              <a:ea typeface="Roboto Light" panose="02000000000000000000" pitchFamily="2" charset="0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1C5A4D7-60F3-770F-CEBD-D2046FDF87B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853759" cy="6857998"/>
          </a:xfrm>
          <a:custGeom>
            <a:avLst/>
            <a:gdLst>
              <a:gd name="connsiteX0" fmla="*/ 0 w 5138345"/>
              <a:gd name="connsiteY0" fmla="*/ 0 h 6857998"/>
              <a:gd name="connsiteX1" fmla="*/ 2728539 w 5138345"/>
              <a:gd name="connsiteY1" fmla="*/ 0 h 6857998"/>
              <a:gd name="connsiteX2" fmla="*/ 2888346 w 5138345"/>
              <a:gd name="connsiteY2" fmla="*/ 0 h 6857998"/>
              <a:gd name="connsiteX3" fmla="*/ 5138345 w 5138345"/>
              <a:gd name="connsiteY3" fmla="*/ 3428999 h 6857998"/>
              <a:gd name="connsiteX4" fmla="*/ 5138345 w 5138345"/>
              <a:gd name="connsiteY4" fmla="*/ 3429002 h 6857998"/>
              <a:gd name="connsiteX5" fmla="*/ 2888348 w 5138345"/>
              <a:gd name="connsiteY5" fmla="*/ 6857998 h 6857998"/>
              <a:gd name="connsiteX6" fmla="*/ 0 w 5138345"/>
              <a:gd name="connsiteY6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38345" h="6857998">
                <a:moveTo>
                  <a:pt x="0" y="0"/>
                </a:moveTo>
                <a:lnTo>
                  <a:pt x="2728539" y="0"/>
                </a:lnTo>
                <a:lnTo>
                  <a:pt x="2888346" y="0"/>
                </a:lnTo>
                <a:lnTo>
                  <a:pt x="5138345" y="3428999"/>
                </a:lnTo>
                <a:lnTo>
                  <a:pt x="5138345" y="3429002"/>
                </a:lnTo>
                <a:lnTo>
                  <a:pt x="2888348" y="6857998"/>
                </a:lnTo>
                <a:lnTo>
                  <a:pt x="0" y="6857998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tIns="180000">
            <a:noAutofit/>
          </a:bodyPr>
          <a:lstStyle>
            <a:lvl1pPr algn="ctr">
              <a:defRPr/>
            </a:lvl1pPr>
          </a:lstStyle>
          <a:p>
            <a:endParaRPr lang="x-none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D93254B-19BE-6302-42D9-F2802D6F4FF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72000" y="3610800"/>
            <a:ext cx="3997206" cy="168584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A3A24F-DF66-5402-EC9D-2FE0795B8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2117873"/>
            <a:ext cx="3997206" cy="1311128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790523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D3F1C5F1-F855-9FFE-F143-B5F2AC9183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>
            <a:lvl1pPr algn="ctr">
              <a:defRPr b="0" i="0"/>
            </a:lvl1pPr>
          </a:lstStyle>
          <a:p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BB6B37-358C-F9D6-26F9-1669E3BF03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1783080"/>
            <a:ext cx="810000" cy="3291840"/>
          </a:xfrm>
          <a:custGeom>
            <a:avLst/>
            <a:gdLst>
              <a:gd name="connsiteX0" fmla="*/ 0 w 1080000"/>
              <a:gd name="connsiteY0" fmla="*/ 0 h 3291840"/>
              <a:gd name="connsiteX1" fmla="*/ 1080000 w 1080000"/>
              <a:gd name="connsiteY1" fmla="*/ 1645920 h 3291840"/>
              <a:gd name="connsiteX2" fmla="*/ 0 w 1080000"/>
              <a:gd name="connsiteY2" fmla="*/ 3291840 h 3291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80000" h="3291840">
                <a:moveTo>
                  <a:pt x="0" y="0"/>
                </a:moveTo>
                <a:lnTo>
                  <a:pt x="1080000" y="1645920"/>
                </a:lnTo>
                <a:lnTo>
                  <a:pt x="0" y="3291840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10000"/>
                </a:schemeClr>
              </a:gs>
              <a:gs pos="100000">
                <a:schemeClr val="tx1">
                  <a:alpha val="5000"/>
                </a:schemeClr>
              </a:gs>
            </a:gsLst>
            <a:lin ang="0" scaled="1"/>
            <a:tileRect/>
          </a:gradFill>
        </p:spPr>
        <p:txBody>
          <a:bodyPr wrap="square" anchor="ctr">
            <a:noAutofit/>
          </a:bodyPr>
          <a:lstStyle>
            <a:lvl1pPr>
              <a:defRPr sz="100"/>
            </a:lvl1pPr>
          </a:lstStyle>
          <a:p>
            <a:pPr lvl="0"/>
            <a:r>
              <a:rPr lang="en-GB" dirty="0"/>
              <a:t>.</a:t>
            </a:r>
            <a:endParaRPr lang="x-none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9CF86F-551E-7547-6D8D-4EA055330C94}"/>
              </a:ext>
            </a:extLst>
          </p:cNvPr>
          <p:cNvSpPr txBox="1"/>
          <p:nvPr userDrawn="1"/>
        </p:nvSpPr>
        <p:spPr>
          <a:xfrm>
            <a:off x="9414900" y="0"/>
            <a:ext cx="1382336" cy="27853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8000" indent="-288000" algn="l">
              <a:lnSpc>
                <a:spcPct val="100000"/>
              </a:lnSpc>
              <a:spcAft>
                <a:spcPts val="600"/>
              </a:spcAft>
              <a:buAutoNum type="arabicPeriod"/>
            </a:pPr>
            <a:r>
              <a:rPr lang="x-none" sz="1600" dirty="0">
                <a:ea typeface="Roboto Light" panose="02000000000000000000" pitchFamily="2" charset="0"/>
              </a:rPr>
              <a:t>Click the icon in the middle to insert an image</a:t>
            </a:r>
          </a:p>
          <a:p>
            <a:pPr marL="288000" indent="-288000" algn="l">
              <a:lnSpc>
                <a:spcPct val="100000"/>
              </a:lnSpc>
              <a:spcAft>
                <a:spcPts val="600"/>
              </a:spcAft>
              <a:buAutoNum type="arabicPeriod"/>
            </a:pPr>
            <a:r>
              <a:rPr lang="x-none" sz="1600" dirty="0">
                <a:ea typeface="Roboto Light" panose="02000000000000000000" pitchFamily="2" charset="0"/>
              </a:rPr>
              <a:t>When inserted, right-click the image and select ‘Send to Back’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412C3F-F481-0C5C-0FE8-108BC70C10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166010" y="2"/>
            <a:ext cx="1977991" cy="791999"/>
          </a:xfrm>
          <a:custGeom>
            <a:avLst/>
            <a:gdLst>
              <a:gd name="connsiteX0" fmla="*/ 0 w 2637321"/>
              <a:gd name="connsiteY0" fmla="*/ 0 h 791999"/>
              <a:gd name="connsiteX1" fmla="*/ 2637321 w 2637321"/>
              <a:gd name="connsiteY1" fmla="*/ 0 h 791999"/>
              <a:gd name="connsiteX2" fmla="*/ 2637321 w 2637321"/>
              <a:gd name="connsiteY2" fmla="*/ 791999 h 791999"/>
              <a:gd name="connsiteX3" fmla="*/ 2326634 w 2637321"/>
              <a:gd name="connsiteY3" fmla="*/ 791999 h 791999"/>
              <a:gd name="connsiteX4" fmla="*/ 2005276 w 2637321"/>
              <a:gd name="connsiteY4" fmla="*/ 791999 h 791999"/>
              <a:gd name="connsiteX5" fmla="*/ 1738299 w 2637321"/>
              <a:gd name="connsiteY5" fmla="*/ 791999 h 791999"/>
              <a:gd name="connsiteX6" fmla="*/ 1694589 w 2637321"/>
              <a:gd name="connsiteY6" fmla="*/ 791999 h 791999"/>
              <a:gd name="connsiteX7" fmla="*/ 1151732 w 2637321"/>
              <a:gd name="connsiteY7" fmla="*/ 791999 h 791999"/>
              <a:gd name="connsiteX8" fmla="*/ 1106254 w 2637321"/>
              <a:gd name="connsiteY8" fmla="*/ 791999 h 791999"/>
              <a:gd name="connsiteX9" fmla="*/ 519687 w 2637321"/>
              <a:gd name="connsiteY9" fmla="*/ 791999 h 791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7321" h="791999">
                <a:moveTo>
                  <a:pt x="0" y="0"/>
                </a:moveTo>
                <a:lnTo>
                  <a:pt x="2637321" y="0"/>
                </a:lnTo>
                <a:lnTo>
                  <a:pt x="2637321" y="791999"/>
                </a:lnTo>
                <a:lnTo>
                  <a:pt x="2326634" y="791999"/>
                </a:lnTo>
                <a:lnTo>
                  <a:pt x="2005276" y="791999"/>
                </a:lnTo>
                <a:lnTo>
                  <a:pt x="1738299" y="791999"/>
                </a:lnTo>
                <a:lnTo>
                  <a:pt x="1694589" y="791999"/>
                </a:lnTo>
                <a:lnTo>
                  <a:pt x="1151732" y="791999"/>
                </a:lnTo>
                <a:lnTo>
                  <a:pt x="1106254" y="791999"/>
                </a:lnTo>
                <a:lnTo>
                  <a:pt x="519687" y="791999"/>
                </a:lnTo>
                <a:close/>
              </a:path>
            </a:pathLst>
          </a:custGeo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noAutofit/>
          </a:bodyPr>
          <a:lstStyle>
            <a:lvl1pPr algn="r">
              <a:defRPr lang="x-none" sz="100" dirty="0">
                <a:solidFill>
                  <a:schemeClr val="tx2"/>
                </a:solidFill>
              </a:defRPr>
            </a:lvl1pPr>
          </a:lstStyle>
          <a:p>
            <a:pPr lvl="0" algn="ctr"/>
            <a:r>
              <a:rPr lang="en-GB" dirty="0"/>
              <a:t>.</a:t>
            </a:r>
            <a:endParaRPr lang="x-none" dirty="0"/>
          </a:p>
        </p:txBody>
      </p:sp>
      <p:sp>
        <p:nvSpPr>
          <p:cNvPr id="6" name="Text Placeholder 17">
            <a:extLst>
              <a:ext uri="{FF2B5EF4-FFF2-40B4-BE49-F238E27FC236}">
                <a16:creationId xmlns:a16="http://schemas.microsoft.com/office/drawing/2014/main" id="{E730A9A9-9F08-1E21-086C-6C5C8F0A7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33298" y="260448"/>
            <a:ext cx="1350000" cy="270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anchor="ctr">
            <a:noAutofit/>
          </a:bodyPr>
          <a:lstStyle>
            <a:lvl1pPr algn="r">
              <a:defRPr sz="1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.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18400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0" y="3188"/>
            <a:ext cx="9142299" cy="685162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2130879"/>
            <a:ext cx="7886700" cy="40460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1F12E16-9977-4536-933F-DA1131F841A1}"/>
              </a:ext>
            </a:extLst>
          </p:cNvPr>
          <p:cNvSpPr txBox="1">
            <a:spLocks/>
          </p:cNvSpPr>
          <p:nvPr userDrawn="1"/>
        </p:nvSpPr>
        <p:spPr>
          <a:xfrm>
            <a:off x="422317" y="158982"/>
            <a:ext cx="8139792" cy="50618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984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1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lfaria@graco.com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tiff"/><Relationship Id="rId18" Type="http://schemas.openxmlformats.org/officeDocument/2006/relationships/image" Target="../media/image29.jpeg"/><Relationship Id="rId26" Type="http://schemas.openxmlformats.org/officeDocument/2006/relationships/image" Target="../media/image37.jpeg"/><Relationship Id="rId3" Type="http://schemas.openxmlformats.org/officeDocument/2006/relationships/image" Target="../media/image14.jpeg"/><Relationship Id="rId21" Type="http://schemas.openxmlformats.org/officeDocument/2006/relationships/image" Target="../media/image32.png"/><Relationship Id="rId34" Type="http://schemas.openxmlformats.org/officeDocument/2006/relationships/image" Target="../media/image45.pn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17" Type="http://schemas.openxmlformats.org/officeDocument/2006/relationships/image" Target="../media/image28.jpeg"/><Relationship Id="rId25" Type="http://schemas.openxmlformats.org/officeDocument/2006/relationships/image" Target="../media/image36.png"/><Relationship Id="rId33" Type="http://schemas.openxmlformats.org/officeDocument/2006/relationships/image" Target="../media/image44.jpe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jpeg"/><Relationship Id="rId29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tiff"/><Relationship Id="rId11" Type="http://schemas.openxmlformats.org/officeDocument/2006/relationships/image" Target="../media/image22.jpeg"/><Relationship Id="rId24" Type="http://schemas.openxmlformats.org/officeDocument/2006/relationships/image" Target="../media/image35.jpeg"/><Relationship Id="rId32" Type="http://schemas.openxmlformats.org/officeDocument/2006/relationships/image" Target="../media/image43.jpeg"/><Relationship Id="rId5" Type="http://schemas.openxmlformats.org/officeDocument/2006/relationships/image" Target="../media/image16.jpeg"/><Relationship Id="rId15" Type="http://schemas.openxmlformats.org/officeDocument/2006/relationships/image" Target="../media/image26.png"/><Relationship Id="rId23" Type="http://schemas.openxmlformats.org/officeDocument/2006/relationships/image" Target="../media/image34.jpeg"/><Relationship Id="rId28" Type="http://schemas.openxmlformats.org/officeDocument/2006/relationships/image" Target="../media/image39.jpeg"/><Relationship Id="rId36" Type="http://schemas.openxmlformats.org/officeDocument/2006/relationships/image" Target="../media/image47.jpeg"/><Relationship Id="rId10" Type="http://schemas.openxmlformats.org/officeDocument/2006/relationships/image" Target="../media/image21.jpeg"/><Relationship Id="rId19" Type="http://schemas.openxmlformats.org/officeDocument/2006/relationships/image" Target="../media/image30.tiff"/><Relationship Id="rId31" Type="http://schemas.openxmlformats.org/officeDocument/2006/relationships/image" Target="../media/image42.jpeg"/><Relationship Id="rId4" Type="http://schemas.openxmlformats.org/officeDocument/2006/relationships/image" Target="../media/image15.tiff"/><Relationship Id="rId9" Type="http://schemas.openxmlformats.org/officeDocument/2006/relationships/image" Target="../media/image20.tiff"/><Relationship Id="rId14" Type="http://schemas.openxmlformats.org/officeDocument/2006/relationships/image" Target="../media/image25.tiff"/><Relationship Id="rId22" Type="http://schemas.openxmlformats.org/officeDocument/2006/relationships/image" Target="../media/image33.jpeg"/><Relationship Id="rId27" Type="http://schemas.openxmlformats.org/officeDocument/2006/relationships/image" Target="../media/image38.jpeg"/><Relationship Id="rId30" Type="http://schemas.openxmlformats.org/officeDocument/2006/relationships/image" Target="../media/image41.jpeg"/><Relationship Id="rId35" Type="http://schemas.openxmlformats.org/officeDocument/2006/relationships/image" Target="../media/image46.jpeg"/><Relationship Id="rId8" Type="http://schemas.openxmlformats.org/officeDocument/2006/relationships/image" Target="../media/image19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77562" y="1744518"/>
            <a:ext cx="7772400" cy="814161"/>
          </a:xfrm>
        </p:spPr>
        <p:txBody>
          <a:bodyPr/>
          <a:lstStyle/>
          <a:p>
            <a:r>
              <a:rPr lang="pt-BR" dirty="0"/>
              <a:t>ATEX GRACO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628650" y="3428999"/>
            <a:ext cx="5429250" cy="1094875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Leonardo Faria </a:t>
            </a:r>
          </a:p>
          <a:p>
            <a:r>
              <a:rPr lang="pt-BR" dirty="0"/>
              <a:t>Account Manager</a:t>
            </a:r>
          </a:p>
          <a:p>
            <a:r>
              <a:rPr lang="pt-BR" dirty="0"/>
              <a:t>Contractor Equipment Division</a:t>
            </a:r>
          </a:p>
        </p:txBody>
      </p:sp>
      <p:pic>
        <p:nvPicPr>
          <p:cNvPr id="7" name="Graphic 26">
            <a:extLst>
              <a:ext uri="{FF2B5EF4-FFF2-40B4-BE49-F238E27FC236}">
                <a16:creationId xmlns:a16="http://schemas.microsoft.com/office/drawing/2014/main" id="{CD963F5C-9108-A1EB-5839-8878925858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86738" y="2992303"/>
            <a:ext cx="1294736" cy="140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380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1500" y="219076"/>
            <a:ext cx="7922419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+mn-cs"/>
              </a:rPr>
              <a:t>ACESSÓRIOS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066809"/>
            <a:ext cx="9045226" cy="43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589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6" r="4776"/>
          <a:stretch>
            <a:fillRect/>
          </a:stretch>
        </p:blipFill>
        <p:spPr bwMode="auto">
          <a:xfrm>
            <a:off x="2113005" y="-4151"/>
            <a:ext cx="9310021" cy="6862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2F87B73-78DC-60DF-0CE0-58065E49FD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4B2E35A6-A843-8826-117E-4B1AA4062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502" y="2850837"/>
            <a:ext cx="2944606" cy="701731"/>
          </a:xfrm>
        </p:spPr>
        <p:txBody>
          <a:bodyPr/>
          <a:lstStyle/>
          <a:p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Linha 2K</a:t>
            </a:r>
            <a:endParaRPr lang="x-none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FE12E1F-48F6-FAD9-0A8F-FE701ED5C1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C569B27-A8EB-53F5-ECCB-33D4CE39F8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9593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6"/>
          <p:cNvSpPr>
            <a:spLocks noChangeArrowheads="1"/>
          </p:cNvSpPr>
          <p:nvPr/>
        </p:nvSpPr>
        <p:spPr bwMode="auto">
          <a:xfrm>
            <a:off x="171450" y="261938"/>
            <a:ext cx="8801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080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080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60801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60801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60801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CO" altLang="en-US" sz="3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EQUIPAMENTOS 2K</a:t>
            </a:r>
            <a:endParaRPr lang="en-US" altLang="en-US" sz="24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  <p:pic>
        <p:nvPicPr>
          <p:cNvPr id="50179" name="Picture 6" descr="https://www.graco.com/content/dam/pim/graco/aftd/hpcf/xp70-front-left.jpg/_jcr_content/renditions/cq5dam.web.1280.128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37" r="21135"/>
          <a:stretch>
            <a:fillRect/>
          </a:stretch>
        </p:blipFill>
        <p:spPr bwMode="auto">
          <a:xfrm>
            <a:off x="1167583" y="1555667"/>
            <a:ext cx="2501152" cy="4528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Box 21"/>
          <p:cNvSpPr txBox="1">
            <a:spLocks noChangeArrowheads="1"/>
          </p:cNvSpPr>
          <p:nvPr/>
        </p:nvSpPr>
        <p:spPr bwMode="auto">
          <a:xfrm>
            <a:off x="1454944" y="1216026"/>
            <a:ext cx="192643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400">
                <a:solidFill>
                  <a:srgbClr val="000000"/>
                </a:solidFill>
                <a:latin typeface="Times New Roman" pitchFamily="18" charset="0"/>
              </a:rPr>
              <a:t>XP</a:t>
            </a:r>
            <a:endParaRPr lang="en-US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50181" name="Picture 8" descr="https://www.graco.com/content/dam/pim/graco/aftd/hpcf/XM5M20_001.jpg/_jcr_content/renditions/cq5dam.web.1280.1280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66" b="4893"/>
          <a:stretch>
            <a:fillRect/>
          </a:stretch>
        </p:blipFill>
        <p:spPr bwMode="auto">
          <a:xfrm>
            <a:off x="4368467" y="1447007"/>
            <a:ext cx="4498387" cy="4530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TextBox 23"/>
          <p:cNvSpPr txBox="1">
            <a:spLocks noChangeArrowheads="1"/>
          </p:cNvSpPr>
          <p:nvPr/>
        </p:nvSpPr>
        <p:spPr bwMode="auto">
          <a:xfrm>
            <a:off x="5143501" y="1216026"/>
            <a:ext cx="1926431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en-US" sz="2400">
                <a:solidFill>
                  <a:srgbClr val="000000"/>
                </a:solidFill>
                <a:latin typeface="Times New Roman" pitchFamily="18" charset="0"/>
              </a:rPr>
              <a:t>XM</a:t>
            </a:r>
            <a:endParaRPr lang="en-US" alt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5532854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6" descr="xp50-xp70-complete-front-right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128" y="747627"/>
            <a:ext cx="4690872" cy="506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1500" y="219076"/>
            <a:ext cx="7922419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+mn-cs"/>
              </a:rPr>
              <a:t>XP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grpSp>
        <p:nvGrpSpPr>
          <p:cNvPr id="56324" name="Group 20"/>
          <p:cNvGrpSpPr>
            <a:grpSpLocks noChangeAspect="1"/>
          </p:cNvGrpSpPr>
          <p:nvPr/>
        </p:nvGrpSpPr>
        <p:grpSpPr bwMode="auto">
          <a:xfrm>
            <a:off x="667940" y="2843605"/>
            <a:ext cx="3732610" cy="2965450"/>
            <a:chOff x="2368" y="2976"/>
            <a:chExt cx="1344" cy="1067"/>
          </a:xfrm>
        </p:grpSpPr>
        <p:sp>
          <p:nvSpPr>
            <p:cNvPr id="563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2368" y="2976"/>
              <a:ext cx="1344" cy="1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/>
            </a:p>
          </p:txBody>
        </p:sp>
        <p:pic>
          <p:nvPicPr>
            <p:cNvPr id="56327" name="Picture 2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8" y="2976"/>
              <a:ext cx="1346" cy="1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571501" y="914400"/>
            <a:ext cx="3737372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s-CL" sz="1200" dirty="0">
                <a:solidFill>
                  <a:schemeClr val="bg1">
                    <a:lumMod val="50000"/>
                  </a:schemeClr>
                </a:solidFill>
                <a:latin typeface="Arial Black" panose="020B0A04020102020204" pitchFamily="34" charset="0"/>
              </a:rPr>
              <a:t>PARA APLICAÇÃO DE REVESTIMENTOS ANTICORROSIVOS DE CURA RÁPIDA</a:t>
            </a:r>
          </a:p>
          <a:p>
            <a:pPr eaLnBrk="0" hangingPunct="0">
              <a:defRPr/>
            </a:pPr>
            <a:endParaRPr lang="pt-BR" sz="12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eaLnBrk="0" hangingPunct="0">
              <a:defRPr/>
            </a:pPr>
            <a:r>
              <a:rPr lang="pt-BR" sz="1200" dirty="0">
                <a:solidFill>
                  <a:schemeClr val="tx2"/>
                </a:solidFill>
                <a:latin typeface="Arial Black" panose="020B0A04020102020204" pitchFamily="34" charset="0"/>
              </a:rPr>
              <a:t>MISTURA MECÂNICA – FIXA DE 1:1 A 4:1</a:t>
            </a:r>
          </a:p>
          <a:p>
            <a:pPr eaLnBrk="0" hangingPunct="0">
              <a:defRPr/>
            </a:pPr>
            <a:endParaRPr lang="pt-BR" sz="12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eaLnBrk="0" hangingPunct="0">
              <a:defRPr/>
            </a:pPr>
            <a:r>
              <a:rPr lang="pt-BR" sz="1200" dirty="0">
                <a:solidFill>
                  <a:schemeClr val="tx2"/>
                </a:solidFill>
                <a:latin typeface="Arial Black" panose="020B0A04020102020204" pitchFamily="34" charset="0"/>
              </a:rPr>
              <a:t>EFICIÊNCIA E CONFIABILIDADE</a:t>
            </a:r>
          </a:p>
          <a:p>
            <a:pPr eaLnBrk="0" hangingPunct="0">
              <a:defRPr/>
            </a:pPr>
            <a:endParaRPr lang="pt-BR" sz="12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eaLnBrk="0" hangingPunct="0">
              <a:defRPr/>
            </a:pPr>
            <a:endParaRPr lang="es-ES" sz="12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eaLnBrk="0" hangingPunct="0">
              <a:defRPr/>
            </a:pPr>
            <a:endParaRPr lang="es-ES" sz="12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3724071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1500" y="219076"/>
            <a:ext cx="7922419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+mn-cs"/>
              </a:rPr>
              <a:t>XP - COMPONENTES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pic>
        <p:nvPicPr>
          <p:cNvPr id="57347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5589" y="778042"/>
            <a:ext cx="7254240" cy="521398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2091686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514" y="1050925"/>
            <a:ext cx="5193486" cy="4359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71500" y="219076"/>
            <a:ext cx="7922419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+mn-cs"/>
              </a:rPr>
              <a:t>XM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4046" y="1223919"/>
            <a:ext cx="4514850" cy="50783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eaLnBrk="0" hangingPunct="0"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tx2"/>
                </a:solidFill>
                <a:latin typeface="Arial Black" panose="020B0A04020102020204" pitchFamily="34" charset="0"/>
              </a:rPr>
              <a:t>Razão de mistura variável (em incrementes de 0.1 – 1</a:t>
            </a:r>
            <a:r>
              <a:rPr lang="en-US" dirty="0">
                <a:solidFill>
                  <a:schemeClr val="tx2"/>
                </a:solidFill>
                <a:latin typeface="Arial Black" panose="020B0A04020102020204" pitchFamily="34" charset="0"/>
              </a:rPr>
              <a:t>:1 a 10:1)</a:t>
            </a:r>
            <a:endParaRPr lang="pt-BR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171450" indent="-171450" eaLnBrk="0" hangingPunct="0">
              <a:buFont typeface="Arial" panose="020B0604020202020204" pitchFamily="34" charset="0"/>
              <a:buChar char="•"/>
              <a:defRPr/>
            </a:pPr>
            <a:endParaRPr lang="pt-BR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171450" indent="-171450" eaLnBrk="0" hangingPunct="0"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tx2"/>
                </a:solidFill>
                <a:latin typeface="Arial Black" panose="020B0A04020102020204" pitchFamily="34" charset="0"/>
              </a:rPr>
              <a:t>Grandes fluxos de material – bicos de grande vazão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  <a:defRPr/>
            </a:pPr>
            <a:endParaRPr lang="pt-BR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171450" indent="-171450" eaLnBrk="0" hangingPunct="0"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tx2"/>
                </a:solidFill>
                <a:latin typeface="Arial Black" panose="020B0A04020102020204" pitchFamily="34" charset="0"/>
              </a:rPr>
              <a:t>Misturador remoto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  <a:defRPr/>
            </a:pPr>
            <a:endParaRPr lang="pt-BR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171450" indent="-171450" eaLnBrk="0" hangingPunct="0"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tx2"/>
                </a:solidFill>
                <a:latin typeface="Arial Black" panose="020B0A04020102020204" pitchFamily="34" charset="0"/>
              </a:rPr>
              <a:t>Registro de parâmetros de aplicação (download por USB)</a:t>
            </a:r>
            <a:br>
              <a:rPr lang="pt-BR" dirty="0">
                <a:solidFill>
                  <a:schemeClr val="tx2"/>
                </a:solidFill>
                <a:latin typeface="Arial Black" panose="020B0A04020102020204" pitchFamily="34" charset="0"/>
              </a:rPr>
            </a:br>
            <a:endParaRPr lang="pt-BR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171450" indent="-171450" eaLnBrk="0" hangingPunct="0"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tx2"/>
                </a:solidFill>
                <a:latin typeface="Arial Black" panose="020B0A04020102020204" pitchFamily="34" charset="0"/>
              </a:rPr>
              <a:t>Monitora e garante a mistura correta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  <a:defRPr/>
            </a:pPr>
            <a:endParaRPr lang="pt-BR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eaLnBrk="0" hangingPunct="0">
              <a:defRPr/>
            </a:pPr>
            <a:endParaRPr lang="pt-BR" sz="36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eaLnBrk="0" hangingPunct="0">
              <a:defRPr/>
            </a:pPr>
            <a:endParaRPr lang="pt-BR" sz="36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658906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1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6" b="7476"/>
          <a:stretch>
            <a:fillRect/>
          </a:stretch>
        </p:blipFill>
        <p:spPr>
          <a:xfrm>
            <a:off x="2113005" y="-1"/>
            <a:ext cx="9311554" cy="6863385"/>
          </a:xfrm>
        </p:spPr>
      </p:pic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2F87B73-78DC-60DF-0CE0-58065E49FD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4B2E35A6-A843-8826-117E-4B1AA4062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461" y="2478821"/>
            <a:ext cx="2949159" cy="1311128"/>
          </a:xfrm>
        </p:spPr>
        <p:txBody>
          <a:bodyPr/>
          <a:lstStyle/>
          <a:p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AIRLESS</a:t>
            </a:r>
            <a:r>
              <a:rPr lang="pt-BR" dirty="0">
                <a:latin typeface="Arial Black" panose="020B0A04020102020204" pitchFamily="34" charset="0"/>
              </a:rPr>
              <a:t> </a:t>
            </a:r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PFP</a:t>
            </a:r>
            <a:endParaRPr lang="x-none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FE12E1F-48F6-FAD9-0A8F-FE701ED5C1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C569B27-A8EB-53F5-ECCB-33D4CE39F8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8868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68" y="1070223"/>
            <a:ext cx="7270082" cy="4633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71500" y="219076"/>
            <a:ext cx="7922419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+mn-cs"/>
              </a:rPr>
              <a:t>XTREME PFP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639282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1500" y="219076"/>
            <a:ext cx="7922419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+mn-cs"/>
              </a:rPr>
              <a:t>PISTOLA XHF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460500"/>
            <a:ext cx="451485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eaLnBrk="0" hangingPunct="0"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tx2"/>
                </a:solidFill>
                <a:latin typeface="Arial Black" panose="020B0A04020102020204" pitchFamily="34" charset="0"/>
              </a:rPr>
              <a:t>Para materiais de alta viscosidade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  <a:defRPr/>
            </a:pPr>
            <a:endParaRPr lang="pt-BR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171450" indent="-171450" eaLnBrk="0" hangingPunct="0"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tx2"/>
                </a:solidFill>
                <a:latin typeface="Arial Black" panose="020B0A04020102020204" pitchFamily="34" charset="0"/>
              </a:rPr>
              <a:t>Entrada de material frontal para menor restrição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  <a:defRPr/>
            </a:pPr>
            <a:endParaRPr lang="pt-BR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171450" indent="-171450" eaLnBrk="0" hangingPunct="0"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tx2"/>
                </a:solidFill>
                <a:latin typeface="Arial Black" panose="020B0A04020102020204" pitchFamily="34" charset="0"/>
              </a:rPr>
              <a:t>Bicos XHD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  <a:defRPr/>
            </a:pPr>
            <a:endParaRPr lang="pt-BR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eaLnBrk="0" hangingPunct="0">
              <a:defRPr/>
            </a:pPr>
            <a:endParaRPr lang="pt-BR" sz="36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eaLnBrk="0" hangingPunct="0">
              <a:defRPr/>
            </a:pPr>
            <a:endParaRPr lang="pt-BR" sz="36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8397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242" y="1143001"/>
            <a:ext cx="4193381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211486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1500" y="219076"/>
            <a:ext cx="7922419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+mn-cs"/>
              </a:rPr>
              <a:t>XTREME PFP LOWER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" y="1460501"/>
            <a:ext cx="451485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 eaLnBrk="0" hangingPunct="0"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tx2"/>
                </a:solidFill>
                <a:latin typeface="Arial Black" panose="020B0A04020102020204" pitchFamily="34" charset="0"/>
              </a:rPr>
              <a:t>Espaçadores instalados para maior movimento das esferas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  <a:defRPr/>
            </a:pPr>
            <a:endParaRPr lang="pt-BR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171450" indent="-171450" eaLnBrk="0" hangingPunct="0"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tx2"/>
                </a:solidFill>
                <a:latin typeface="Arial Black" panose="020B0A04020102020204" pitchFamily="34" charset="0"/>
              </a:rPr>
              <a:t>Projetado para materiais de alta viscosidade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  <a:defRPr/>
            </a:pPr>
            <a:endParaRPr lang="pt-BR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171450" indent="-171450" eaLnBrk="0" hangingPunct="0"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tx2"/>
                </a:solidFill>
                <a:latin typeface="Arial Black" panose="020B0A04020102020204" pitchFamily="34" charset="0"/>
              </a:rPr>
              <a:t>Remoção do prato sem necessidade de ferramenta</a:t>
            </a:r>
          </a:p>
          <a:p>
            <a:pPr marL="171450" indent="-171450" eaLnBrk="0" hangingPunct="0">
              <a:buFont typeface="Arial" panose="020B0604020202020204" pitchFamily="34" charset="0"/>
              <a:buChar char="•"/>
              <a:defRPr/>
            </a:pPr>
            <a:endParaRPr lang="pt-BR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marL="171450" indent="-171450" eaLnBrk="0" hangingPunct="0"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schemeClr val="tx2"/>
                </a:solidFill>
                <a:latin typeface="Arial Black" panose="020B0A04020102020204" pitchFamily="34" charset="0"/>
              </a:rPr>
              <a:t>Válvula de retenção na saída</a:t>
            </a:r>
          </a:p>
          <a:p>
            <a:pPr eaLnBrk="0" hangingPunct="0">
              <a:defRPr/>
            </a:pPr>
            <a:endParaRPr lang="pt-BR" sz="36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 eaLnBrk="0" hangingPunct="0">
              <a:defRPr/>
            </a:pPr>
            <a:endParaRPr lang="pt-BR" sz="3600" dirty="0">
              <a:solidFill>
                <a:schemeClr val="tx2"/>
              </a:solidFill>
              <a:latin typeface="Arial Black" panose="020B0A04020102020204" pitchFamily="34" charset="0"/>
            </a:endParaRPr>
          </a:p>
        </p:txBody>
      </p:sp>
      <p:pic>
        <p:nvPicPr>
          <p:cNvPr id="849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0" y="1219200"/>
            <a:ext cx="18145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937000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E388523-AB45-D90F-8C4B-8A83C28AE9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52368" y="0"/>
            <a:ext cx="12194771" cy="6860771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78555" y="-13028"/>
            <a:ext cx="21187320" cy="6871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1B7A9-6FFD-DDCD-3134-103FAEB016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0B579-C4DA-B406-34D5-2EA627F06D9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E21FF2-3882-4951-6243-4704A3CFAE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33298" y="260448"/>
            <a:ext cx="1350000" cy="270000"/>
          </a:xfrm>
        </p:spPr>
        <p:txBody>
          <a:bodyPr/>
          <a:lstStyle/>
          <a:p>
            <a:endParaRPr lang="x-none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836596-C8BA-A0A1-34ED-6F019B8958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207"/>
          <a:stretch/>
        </p:blipFill>
        <p:spPr>
          <a:xfrm>
            <a:off x="5723775" y="1161742"/>
            <a:ext cx="3539197" cy="11401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4CFEA8-A203-427A-8956-38780E4C2A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207"/>
          <a:stretch/>
        </p:blipFill>
        <p:spPr>
          <a:xfrm>
            <a:off x="5723775" y="3903935"/>
            <a:ext cx="3539197" cy="11401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781BD0-2ECF-5853-C7A8-EDF87AF4F9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207"/>
          <a:stretch/>
        </p:blipFill>
        <p:spPr>
          <a:xfrm>
            <a:off x="5723775" y="5258325"/>
            <a:ext cx="3539197" cy="11401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59BD21-E9A3-8248-AA33-2715806DB1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207"/>
          <a:stretch/>
        </p:blipFill>
        <p:spPr>
          <a:xfrm>
            <a:off x="5723775" y="2520933"/>
            <a:ext cx="3539197" cy="1140103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1F491E51-CA7F-A2BE-42C3-D92D422E18D3}"/>
              </a:ext>
            </a:extLst>
          </p:cNvPr>
          <p:cNvSpPr txBox="1">
            <a:spLocks/>
          </p:cNvSpPr>
          <p:nvPr/>
        </p:nvSpPr>
        <p:spPr>
          <a:xfrm>
            <a:off x="5800429" y="1930127"/>
            <a:ext cx="2925569" cy="30916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dirty="0" smtClean="0">
                <a:solidFill>
                  <a:schemeClr val="tx1"/>
                </a:solidFill>
                <a:latin typeface="Overpass Regular"/>
                <a:ea typeface="+mn-ea"/>
                <a:cs typeface="Arial" panose="020B0604020202020204" pitchFamily="34" charset="0"/>
              </a:defRPr>
            </a:lvl1pPr>
            <a:lvl2pPr marL="800089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b="0" i="0" kern="1200" dirty="0" smtClean="0">
                <a:solidFill>
                  <a:schemeClr val="tx1"/>
                </a:solidFill>
                <a:latin typeface="Overpass Regular"/>
                <a:ea typeface="+mn-ea"/>
                <a:cs typeface="Arial" panose="020B0604020202020204" pitchFamily="34" charset="0"/>
              </a:defRPr>
            </a:lvl2pPr>
            <a:lvl3pPr marL="125727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b="0" i="0" kern="1200" dirty="0" smtClean="0">
                <a:solidFill>
                  <a:schemeClr val="tx1"/>
                </a:solidFill>
                <a:latin typeface="Overpass Regular"/>
                <a:ea typeface="+mn-ea"/>
                <a:cs typeface="Arial" panose="020B0604020202020204" pitchFamily="34" charset="0"/>
              </a:defRPr>
            </a:lvl3pPr>
            <a:lvl4pPr marL="1657316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tx1"/>
                </a:solidFill>
                <a:latin typeface="Overpass Regular"/>
                <a:ea typeface="+mn-ea"/>
                <a:cs typeface="Arial" panose="020B0604020202020204" pitchFamily="34" charset="0"/>
              </a:defRPr>
            </a:lvl4pPr>
            <a:lvl5pPr marL="2114505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Overpass Regular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</a:rPr>
              <a:t>DISTRIBUIDORES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FE041EE5-C7F7-8079-1B97-BCE3729CA5E8}"/>
              </a:ext>
            </a:extLst>
          </p:cNvPr>
          <p:cNvSpPr txBox="1">
            <a:spLocks/>
          </p:cNvSpPr>
          <p:nvPr/>
        </p:nvSpPr>
        <p:spPr>
          <a:xfrm>
            <a:off x="5965798" y="1447959"/>
            <a:ext cx="2760200" cy="5479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Overpass Black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+30,000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610A1D8E-26D6-9E9C-46DE-3123173554B4}"/>
              </a:ext>
            </a:extLst>
          </p:cNvPr>
          <p:cNvSpPr txBox="1">
            <a:spLocks/>
          </p:cNvSpPr>
          <p:nvPr/>
        </p:nvSpPr>
        <p:spPr>
          <a:xfrm>
            <a:off x="6956399" y="3329025"/>
            <a:ext cx="1769599" cy="33319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dirty="0" smtClean="0">
                <a:solidFill>
                  <a:schemeClr val="tx1"/>
                </a:solidFill>
                <a:latin typeface="Overpass Regular"/>
                <a:ea typeface="+mn-ea"/>
                <a:cs typeface="Arial" panose="020B0604020202020204" pitchFamily="34" charset="0"/>
              </a:defRPr>
            </a:lvl1pPr>
            <a:lvl2pPr marL="800089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b="0" i="0" kern="1200" dirty="0" smtClean="0">
                <a:solidFill>
                  <a:schemeClr val="tx1"/>
                </a:solidFill>
                <a:latin typeface="Overpass Regular"/>
                <a:ea typeface="+mn-ea"/>
                <a:cs typeface="Arial" panose="020B0604020202020204" pitchFamily="34" charset="0"/>
              </a:defRPr>
            </a:lvl2pPr>
            <a:lvl3pPr marL="125727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b="0" i="0" kern="1200" dirty="0" smtClean="0">
                <a:solidFill>
                  <a:schemeClr val="tx1"/>
                </a:solidFill>
                <a:latin typeface="Overpass Regular"/>
                <a:ea typeface="+mn-ea"/>
                <a:cs typeface="Arial" panose="020B0604020202020204" pitchFamily="34" charset="0"/>
              </a:defRPr>
            </a:lvl3pPr>
            <a:lvl4pPr marL="1657316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tx1"/>
                </a:solidFill>
                <a:latin typeface="Overpass Regular"/>
                <a:ea typeface="+mn-ea"/>
                <a:cs typeface="Arial" panose="020B0604020202020204" pitchFamily="34" charset="0"/>
              </a:defRPr>
            </a:lvl4pPr>
            <a:lvl5pPr marL="2114505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Overpass Regular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</a:rPr>
              <a:t>PAÍSES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F8B2FEC6-F0B5-698A-BCD1-875A87DBA57D}"/>
              </a:ext>
            </a:extLst>
          </p:cNvPr>
          <p:cNvSpPr txBox="1">
            <a:spLocks/>
          </p:cNvSpPr>
          <p:nvPr/>
        </p:nvSpPr>
        <p:spPr>
          <a:xfrm>
            <a:off x="6260752" y="6031970"/>
            <a:ext cx="2465245" cy="32664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dirty="0" smtClean="0">
                <a:solidFill>
                  <a:schemeClr val="tx1"/>
                </a:solidFill>
                <a:latin typeface="Overpass Regular"/>
                <a:ea typeface="+mn-ea"/>
                <a:cs typeface="Arial" panose="020B0604020202020204" pitchFamily="34" charset="0"/>
              </a:defRPr>
            </a:lvl1pPr>
            <a:lvl2pPr marL="800089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b="0" i="0" kern="1200" dirty="0" smtClean="0">
                <a:solidFill>
                  <a:schemeClr val="tx1"/>
                </a:solidFill>
                <a:latin typeface="Overpass Regular"/>
                <a:ea typeface="+mn-ea"/>
                <a:cs typeface="Arial" panose="020B0604020202020204" pitchFamily="34" charset="0"/>
              </a:defRPr>
            </a:lvl2pPr>
            <a:lvl3pPr marL="125727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b="0" i="0" kern="1200" dirty="0" smtClean="0">
                <a:solidFill>
                  <a:schemeClr val="tx1"/>
                </a:solidFill>
                <a:latin typeface="Overpass Regular"/>
                <a:ea typeface="+mn-ea"/>
                <a:cs typeface="Arial" panose="020B0604020202020204" pitchFamily="34" charset="0"/>
              </a:defRPr>
            </a:lvl3pPr>
            <a:lvl4pPr marL="1657316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tx1"/>
                </a:solidFill>
                <a:latin typeface="Overpass Regular"/>
                <a:ea typeface="+mn-ea"/>
                <a:cs typeface="Arial" panose="020B0604020202020204" pitchFamily="34" charset="0"/>
              </a:defRPr>
            </a:lvl4pPr>
            <a:lvl5pPr marL="2114505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Overpass Regular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</a:rPr>
              <a:t>ANOS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5C99782E-B49B-CD5C-2689-EDDF26A0D7F1}"/>
              </a:ext>
            </a:extLst>
          </p:cNvPr>
          <p:cNvSpPr txBox="1">
            <a:spLocks/>
          </p:cNvSpPr>
          <p:nvPr/>
        </p:nvSpPr>
        <p:spPr>
          <a:xfrm>
            <a:off x="5757418" y="5603966"/>
            <a:ext cx="2968580" cy="5159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dirty="0" smtClean="0">
                <a:solidFill>
                  <a:schemeClr val="tx1"/>
                </a:solidFill>
                <a:latin typeface="Overpass Regular"/>
                <a:ea typeface="+mn-ea"/>
                <a:cs typeface="Arial" panose="020B0604020202020204" pitchFamily="34" charset="0"/>
              </a:defRPr>
            </a:lvl1pPr>
            <a:lvl2pPr marL="800089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b="0" i="0" kern="1200" dirty="0" smtClean="0">
                <a:solidFill>
                  <a:schemeClr val="tx1"/>
                </a:solidFill>
                <a:latin typeface="Overpass Regular"/>
                <a:ea typeface="+mn-ea"/>
                <a:cs typeface="Arial" panose="020B0604020202020204" pitchFamily="34" charset="0"/>
              </a:defRPr>
            </a:lvl2pPr>
            <a:lvl3pPr marL="125727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b="0" i="0" kern="1200" dirty="0" smtClean="0">
                <a:solidFill>
                  <a:schemeClr val="tx1"/>
                </a:solidFill>
                <a:latin typeface="Overpass Regular"/>
                <a:ea typeface="+mn-ea"/>
                <a:cs typeface="Arial" panose="020B0604020202020204" pitchFamily="34" charset="0"/>
              </a:defRPr>
            </a:lvl3pPr>
            <a:lvl4pPr marL="1657316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tx1"/>
                </a:solidFill>
                <a:latin typeface="Overpass Regular"/>
                <a:ea typeface="+mn-ea"/>
                <a:cs typeface="Arial" panose="020B0604020202020204" pitchFamily="34" charset="0"/>
              </a:defRPr>
            </a:lvl4pPr>
            <a:lvl5pPr marL="2114505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Overpass Regular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~100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FC4F276-3488-CB08-6772-63401D665059}"/>
              </a:ext>
            </a:extLst>
          </p:cNvPr>
          <p:cNvSpPr txBox="1">
            <a:spLocks/>
          </p:cNvSpPr>
          <p:nvPr/>
        </p:nvSpPr>
        <p:spPr>
          <a:xfrm>
            <a:off x="5740786" y="2852288"/>
            <a:ext cx="2985212" cy="49739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dirty="0" smtClean="0">
                <a:solidFill>
                  <a:schemeClr val="tx1"/>
                </a:solidFill>
                <a:latin typeface="Overpass Regular"/>
                <a:ea typeface="+mn-ea"/>
                <a:cs typeface="Arial" panose="020B0604020202020204" pitchFamily="34" charset="0"/>
              </a:defRPr>
            </a:lvl1pPr>
            <a:lvl2pPr marL="800089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b="0" i="0" kern="1200" dirty="0" smtClean="0">
                <a:solidFill>
                  <a:schemeClr val="tx1"/>
                </a:solidFill>
                <a:latin typeface="Overpass Regular"/>
                <a:ea typeface="+mn-ea"/>
                <a:cs typeface="Arial" panose="020B0604020202020204" pitchFamily="34" charset="0"/>
              </a:defRPr>
            </a:lvl2pPr>
            <a:lvl3pPr marL="125727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b="0" i="0" kern="1200" dirty="0" smtClean="0">
                <a:solidFill>
                  <a:schemeClr val="tx1"/>
                </a:solidFill>
                <a:latin typeface="Overpass Regular"/>
                <a:ea typeface="+mn-ea"/>
                <a:cs typeface="Arial" panose="020B0604020202020204" pitchFamily="34" charset="0"/>
              </a:defRPr>
            </a:lvl3pPr>
            <a:lvl4pPr marL="1657316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tx1"/>
                </a:solidFill>
                <a:latin typeface="Overpass Regular"/>
                <a:ea typeface="+mn-ea"/>
                <a:cs typeface="Arial" panose="020B0604020202020204" pitchFamily="34" charset="0"/>
              </a:defRPr>
            </a:lvl4pPr>
            <a:lvl5pPr marL="2114505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Overpass Regular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</a:rPr>
              <a:t>+100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26C4929B-67CF-7C04-9CB5-3040F944EF6B}"/>
              </a:ext>
            </a:extLst>
          </p:cNvPr>
          <p:cNvSpPr txBox="1">
            <a:spLocks/>
          </p:cNvSpPr>
          <p:nvPr/>
        </p:nvSpPr>
        <p:spPr>
          <a:xfrm>
            <a:off x="5787132" y="2644142"/>
            <a:ext cx="2938866" cy="3207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0033AB"/>
              </a:buClr>
              <a:buSzPct val="80000"/>
              <a:buFont typeface="Lucida Grande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CLIENTES EM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EE5384B5-0E62-DF30-23CE-AB348F1C33A8}"/>
              </a:ext>
            </a:extLst>
          </p:cNvPr>
          <p:cNvSpPr txBox="1">
            <a:spLocks/>
          </p:cNvSpPr>
          <p:nvPr/>
        </p:nvSpPr>
        <p:spPr>
          <a:xfrm>
            <a:off x="6137187" y="4070170"/>
            <a:ext cx="2588809" cy="3014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0033AB"/>
              </a:buClr>
              <a:buSzPct val="80000"/>
              <a:buFont typeface="Lucida Grande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INSTALAÇÕES EM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4139623F-2F5B-2D64-890E-2145F060C9DB}"/>
              </a:ext>
            </a:extLst>
          </p:cNvPr>
          <p:cNvSpPr txBox="1">
            <a:spLocks/>
          </p:cNvSpPr>
          <p:nvPr/>
        </p:nvSpPr>
        <p:spPr>
          <a:xfrm>
            <a:off x="5764617" y="4706320"/>
            <a:ext cx="2961379" cy="4334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0033AB"/>
              </a:buClr>
              <a:buSzPct val="80000"/>
              <a:buFont typeface="Lucida Grande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PAÍSES</a:t>
            </a: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D490566C-6CCA-F723-5010-55C1BB10B54F}"/>
              </a:ext>
            </a:extLst>
          </p:cNvPr>
          <p:cNvSpPr txBox="1">
            <a:spLocks/>
          </p:cNvSpPr>
          <p:nvPr/>
        </p:nvSpPr>
        <p:spPr>
          <a:xfrm>
            <a:off x="5757417" y="4237676"/>
            <a:ext cx="2968579" cy="51591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0033AB"/>
              </a:buClr>
              <a:buSzPct val="80000"/>
              <a:buFont typeface="Lucida Grande"/>
              <a:buNone/>
              <a:defRPr sz="3800" b="1" i="0" kern="1200">
                <a:solidFill>
                  <a:schemeClr val="bg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22" name="Text Placeholder 6">
            <a:extLst>
              <a:ext uri="{FF2B5EF4-FFF2-40B4-BE49-F238E27FC236}">
                <a16:creationId xmlns:a16="http://schemas.microsoft.com/office/drawing/2014/main" id="{54B1BF0B-398E-1DB0-5D06-8C03819520AD}"/>
              </a:ext>
            </a:extLst>
          </p:cNvPr>
          <p:cNvSpPr txBox="1">
            <a:spLocks/>
          </p:cNvSpPr>
          <p:nvPr/>
        </p:nvSpPr>
        <p:spPr>
          <a:xfrm>
            <a:off x="6130380" y="5395820"/>
            <a:ext cx="2595618" cy="35468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Clr>
                <a:srgbClr val="0033AB"/>
              </a:buClr>
              <a:buSzPct val="80000"/>
              <a:buFont typeface="Lucida Grande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Base instalada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F491E51-CA7F-A2BE-42C3-D92D422E18D3}"/>
              </a:ext>
            </a:extLst>
          </p:cNvPr>
          <p:cNvSpPr txBox="1">
            <a:spLocks/>
          </p:cNvSpPr>
          <p:nvPr/>
        </p:nvSpPr>
        <p:spPr>
          <a:xfrm>
            <a:off x="5609767" y="1293376"/>
            <a:ext cx="3116231" cy="30916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b="0" i="0" kern="1200" dirty="0" smtClean="0">
                <a:solidFill>
                  <a:schemeClr val="tx1"/>
                </a:solidFill>
                <a:latin typeface="Overpass Regular"/>
                <a:ea typeface="+mn-ea"/>
                <a:cs typeface="Arial" panose="020B0604020202020204" pitchFamily="34" charset="0"/>
              </a:defRPr>
            </a:lvl1pPr>
            <a:lvl2pPr marL="800089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b="0" i="0" kern="1200" dirty="0" smtClean="0">
                <a:solidFill>
                  <a:schemeClr val="tx1"/>
                </a:solidFill>
                <a:latin typeface="Overpass Regular"/>
                <a:ea typeface="+mn-ea"/>
                <a:cs typeface="Arial" panose="020B0604020202020204" pitchFamily="34" charset="0"/>
              </a:defRPr>
            </a:lvl2pPr>
            <a:lvl3pPr marL="1257277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b="0" i="0" kern="1200" dirty="0" smtClean="0">
                <a:solidFill>
                  <a:schemeClr val="tx1"/>
                </a:solidFill>
                <a:latin typeface="Overpass Regular"/>
                <a:ea typeface="+mn-ea"/>
                <a:cs typeface="Arial" panose="020B0604020202020204" pitchFamily="34" charset="0"/>
              </a:defRPr>
            </a:lvl3pPr>
            <a:lvl4pPr marL="1657316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 smtClean="0">
                <a:solidFill>
                  <a:schemeClr val="tx1"/>
                </a:solidFill>
                <a:latin typeface="Overpass Regular"/>
                <a:ea typeface="+mn-ea"/>
                <a:cs typeface="Arial" panose="020B0604020202020204" pitchFamily="34" charset="0"/>
              </a:defRPr>
            </a:lvl4pPr>
            <a:lvl5pPr marL="2114505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b="0" i="0" kern="1200" dirty="0">
                <a:solidFill>
                  <a:schemeClr val="tx1"/>
                </a:solidFill>
                <a:latin typeface="Overpass Regular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</a:rPr>
              <a:t>PRESENTE EM </a:t>
            </a:r>
          </a:p>
        </p:txBody>
      </p:sp>
    </p:spTree>
    <p:extLst>
      <p:ext uri="{BB962C8B-B14F-4D97-AF65-F5344CB8AC3E}">
        <p14:creationId xmlns:p14="http://schemas.microsoft.com/office/powerpoint/2010/main" val="2158743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1" name="Picture 4" descr="https://www.graco.com/content/dam/pim/graco/aftd/hpcf/xm-pfp-hazard-front-left-long.jpg/_jcr_content/renditions/cq5dam.web.1280.128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739" y="-3985"/>
            <a:ext cx="6195310" cy="619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571500" y="219076"/>
            <a:ext cx="7922419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+mn-cs"/>
              </a:rPr>
              <a:t>XM PFP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538192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71500" y="219076"/>
            <a:ext cx="7922419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itchFamily="34" charset="0"/>
                <a:cs typeface="+mn-cs"/>
              </a:rPr>
              <a:t>XM PFP – DIAGRAMA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 Black" pitchFamily="34" charset="0"/>
              <a:cs typeface="+mn-cs"/>
            </a:endParaRPr>
          </a:p>
        </p:txBody>
      </p:sp>
      <p:pic>
        <p:nvPicPr>
          <p:cNvPr id="911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11676" r="-1497" b="12537"/>
          <a:stretch>
            <a:fillRect/>
          </a:stretch>
        </p:blipFill>
        <p:spPr bwMode="auto">
          <a:xfrm>
            <a:off x="452225" y="972460"/>
            <a:ext cx="8160967" cy="4874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2422999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71500" y="219076"/>
            <a:ext cx="7922419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+mn-cs"/>
              </a:rPr>
              <a:t>XM PFP – DIAGRAMA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pic>
        <p:nvPicPr>
          <p:cNvPr id="92163" name="Picture 2"/>
          <p:cNvPicPr preferRelativeResize="0"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3811"/>
            <a:ext cx="10112542" cy="7581942"/>
          </a:xfrm>
          <a:noFill/>
          <a:extLs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4366776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5034D38E-AC2E-C24B-9AC1-1CEB5AC29A3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6" r="546"/>
          <a:stretch/>
        </p:blipFill>
        <p:spPr>
          <a:xfrm>
            <a:off x="-132347" y="-2973"/>
            <a:ext cx="5149515" cy="6860973"/>
          </a:xfrm>
        </p:spPr>
      </p:pic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D8D43714-C9FE-C546-B499-33C913AEC5CE}"/>
              </a:ext>
            </a:extLst>
          </p:cNvPr>
          <p:cNvSpPr txBox="1">
            <a:spLocks/>
          </p:cNvSpPr>
          <p:nvPr/>
        </p:nvSpPr>
        <p:spPr>
          <a:xfrm>
            <a:off x="5221283" y="2582086"/>
            <a:ext cx="4455000" cy="2266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bg1">
                  <a:lumMod val="50000"/>
                </a:schemeClr>
              </a:buClr>
              <a:buFont typeface="System Font Regular"/>
              <a:buChar char="&gt;"/>
              <a:defRPr sz="18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3pPr>
            <a:lvl4pPr marL="288000" indent="-288000" algn="l" defTabSz="914400" rtl="0" eaLnBrk="1" latinLnBrk="0" hangingPunct="1">
              <a:lnSpc>
                <a:spcPct val="90000"/>
              </a:lnSpc>
              <a:spcBef>
                <a:spcPts val="900"/>
              </a:spcBef>
              <a:buClr>
                <a:schemeClr val="tx2"/>
              </a:buClr>
              <a:buFont typeface="+mj-lt"/>
              <a:buAutoNum type="arabicPeriod"/>
              <a:defRPr sz="1800" b="0" i="0" kern="1200">
                <a:solidFill>
                  <a:schemeClr val="tx1"/>
                </a:solidFill>
                <a:latin typeface="+mn-lt"/>
                <a:ea typeface="Roboto Light" panose="02000000000000000000" pitchFamily="2" charset="0"/>
                <a:cs typeface="+mn-cs"/>
              </a:defRPr>
            </a:lvl4pPr>
            <a:lvl5pPr marL="0" indent="0" algn="l" defTabSz="914400" rtl="0" eaLnBrk="1" latinLnBrk="0" hangingPunct="1">
              <a:lnSpc>
                <a:spcPct val="80000"/>
              </a:lnSpc>
              <a:spcBef>
                <a:spcPts val="900"/>
              </a:spcBef>
              <a:spcAft>
                <a:spcPts val="0"/>
              </a:spcAft>
              <a:buFont typeface="Arial" panose="020B0604020202020204" pitchFamily="34" charset="0"/>
              <a:buNone/>
              <a:defRPr sz="1800" b="1" i="0" kern="1200" cap="all" spc="100" baseline="0">
                <a:solidFill>
                  <a:schemeClr val="tx1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5pPr>
            <a:lvl6pPr marL="0" indent="0" algn="l" defTabSz="914400" rtl="0" eaLnBrk="1" latinLnBrk="0" hangingPunct="1">
              <a:lnSpc>
                <a:spcPct val="80000"/>
              </a:lnSpc>
              <a:spcBef>
                <a:spcPts val="1200"/>
              </a:spcBef>
              <a:buFont typeface="Arial" panose="020B0604020202020204" pitchFamily="34" charset="0"/>
              <a:buNone/>
              <a:defRPr sz="2400" b="1" i="0" kern="1200" cap="all" spc="100" baseline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4"/>
            <a:r>
              <a:rPr lang="en-GB" dirty="0" err="1">
                <a:solidFill>
                  <a:schemeClr val="accent1">
                    <a:lumMod val="50000"/>
                  </a:schemeClr>
                </a:solidFill>
              </a:rPr>
              <a:t>Dimensionamento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</a:rPr>
              <a:t> E CONFIGURAÇÃO</a:t>
            </a:r>
          </a:p>
          <a:p>
            <a:pPr lvl="1"/>
            <a:r>
              <a:rPr lang="en-GB" dirty="0"/>
              <a:t>Datasheet do </a:t>
            </a:r>
            <a:r>
              <a:rPr lang="en-GB" dirty="0" err="1"/>
              <a:t>revestimento</a:t>
            </a:r>
            <a:endParaRPr lang="en-GB" dirty="0"/>
          </a:p>
          <a:p>
            <a:pPr lvl="1"/>
            <a:r>
              <a:rPr lang="en-GB" dirty="0" err="1"/>
              <a:t>Parâmetros</a:t>
            </a:r>
            <a:r>
              <a:rPr lang="en-GB" dirty="0"/>
              <a:t> de </a:t>
            </a:r>
            <a:r>
              <a:rPr lang="en-GB" dirty="0" err="1"/>
              <a:t>pintura</a:t>
            </a:r>
            <a:endParaRPr lang="en-GB" dirty="0"/>
          </a:p>
          <a:p>
            <a:pPr lvl="1"/>
            <a:r>
              <a:rPr lang="en-GB" dirty="0" err="1"/>
              <a:t>Produtividade</a:t>
            </a:r>
            <a:r>
              <a:rPr lang="en-GB" dirty="0"/>
              <a:t> </a:t>
            </a:r>
          </a:p>
          <a:p>
            <a:pPr lvl="1"/>
            <a:r>
              <a:rPr lang="en-GB" dirty="0" err="1"/>
              <a:t>Especificação</a:t>
            </a:r>
            <a:r>
              <a:rPr lang="en-GB" dirty="0"/>
              <a:t> da </a:t>
            </a:r>
            <a:r>
              <a:rPr lang="en-GB" dirty="0" err="1"/>
              <a:t>peça</a:t>
            </a:r>
            <a:endParaRPr lang="en-GB" dirty="0"/>
          </a:p>
          <a:p>
            <a:pPr lvl="1"/>
            <a:endParaRPr lang="en-GB" dirty="0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2BB027B7-CEDC-06F4-CA9A-62715BFCDD3B}"/>
              </a:ext>
            </a:extLst>
          </p:cNvPr>
          <p:cNvSpPr txBox="1">
            <a:spLocks/>
          </p:cNvSpPr>
          <p:nvPr/>
        </p:nvSpPr>
        <p:spPr>
          <a:xfrm>
            <a:off x="5221283" y="2013694"/>
            <a:ext cx="4455000" cy="37830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000" b="1" i="0" kern="1200" cap="all" spc="100" baseline="0">
                <a:solidFill>
                  <a:schemeClr val="bg1">
                    <a:lumMod val="50000"/>
                  </a:schemeClr>
                </a:solidFill>
                <a:latin typeface="Arial Black" panose="020B0604020202020204" pitchFamily="34" charset="0"/>
                <a:ea typeface="Roboto Black" panose="02000000000000000000" pitchFamily="2" charset="0"/>
                <a:cs typeface="Arial Black" panose="020B0604020202020204" pitchFamily="34" charset="0"/>
              </a:defRPr>
            </a:lvl1pPr>
          </a:lstStyle>
          <a:p>
            <a:r>
              <a:rPr lang="en-GB" dirty="0"/>
              <a:t>PROJETOS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48589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E388523-AB45-D90F-8C4B-8A83C28AE9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95166" y="0"/>
            <a:ext cx="12196390" cy="686168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71B7A9-6FFD-DDCD-3134-103FAEB016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D0B579-C4DA-B406-34D5-2EA627F06D9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E21FF2-3882-4951-6243-4704A3CFAE9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333366" y="5090983"/>
            <a:ext cx="4623488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 eaLnBrk="0" hangingPunct="0">
              <a:defRPr/>
            </a:pPr>
            <a:r>
              <a:rPr lang="es-CL" altLang="en-US" sz="28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LEONARDO FARIA</a:t>
            </a:r>
          </a:p>
          <a:p>
            <a:pPr algn="ctr" eaLnBrk="0" hangingPunct="0">
              <a:defRPr/>
            </a:pPr>
            <a:r>
              <a:rPr lang="es-CL" altLang="en-US" sz="28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</a:rPr>
              <a:t>(51) 998 615 313</a:t>
            </a:r>
          </a:p>
          <a:p>
            <a:pPr algn="ctr" eaLnBrk="0" hangingPunct="0">
              <a:defRPr/>
            </a:pPr>
            <a:r>
              <a:rPr lang="es-CL" altLang="en-US" sz="28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hlinkClick r:id="rId3"/>
              </a:rPr>
              <a:t>lfaria@graco.com</a:t>
            </a:r>
            <a:endParaRPr lang="es-CL" altLang="en-US" sz="2800" dirty="0">
              <a:solidFill>
                <a:schemeClr val="accent1">
                  <a:lumMod val="50000"/>
                </a:schemeClr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397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8071BF-4CD0-0044-9B85-DCF0B6220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00" y="540001"/>
            <a:ext cx="8334000" cy="541856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PRODUTOS</a:t>
            </a:r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A0D80B9D-1071-A442-8D2E-40272B16CB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655" y="1274312"/>
            <a:ext cx="807356" cy="1120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 descr="A close up of a sign&#10;&#10;Description automatically generated">
            <a:extLst>
              <a:ext uri="{FF2B5EF4-FFF2-40B4-BE49-F238E27FC236}">
                <a16:creationId xmlns:a16="http://schemas.microsoft.com/office/drawing/2014/main" id="{51698B15-11A8-9949-940F-3F4FF423B8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02251" y="2413354"/>
            <a:ext cx="484217" cy="115556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72BEC15-1600-5747-8DB2-906A62493E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85407" y="1194592"/>
            <a:ext cx="744024" cy="1133471"/>
          </a:xfrm>
          <a:prstGeom prst="rect">
            <a:avLst/>
          </a:prstGeom>
        </p:spPr>
      </p:pic>
      <p:pic>
        <p:nvPicPr>
          <p:cNvPr id="58" name="Picture 57" descr="A close up of a device&#10;&#10;Description automatically generated">
            <a:extLst>
              <a:ext uri="{FF2B5EF4-FFF2-40B4-BE49-F238E27FC236}">
                <a16:creationId xmlns:a16="http://schemas.microsoft.com/office/drawing/2014/main" id="{A4BADB19-6417-3E49-88CC-B5AC86C2143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5878" y="33271"/>
            <a:ext cx="635819" cy="112772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5EA673C-6C70-244C-9756-BD9771AB11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3804" y="5008284"/>
            <a:ext cx="1115437" cy="1031870"/>
          </a:xfrm>
          <a:prstGeom prst="rect">
            <a:avLst/>
          </a:prstGeom>
        </p:spPr>
      </p:pic>
      <p:pic>
        <p:nvPicPr>
          <p:cNvPr id="43" name="Picture 42" descr="A close up of a device&#10;&#10;Description automatically generated">
            <a:extLst>
              <a:ext uri="{FF2B5EF4-FFF2-40B4-BE49-F238E27FC236}">
                <a16:creationId xmlns:a16="http://schemas.microsoft.com/office/drawing/2014/main" id="{58489607-91A2-4841-A84A-2AA15AE60F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46647" y="2481479"/>
            <a:ext cx="623646" cy="123527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0576F59-7653-C24A-89E2-60ECB292F1A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47252" y="1319803"/>
            <a:ext cx="671366" cy="102958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EE70938-9D3D-C947-A2EF-A15E300A83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2119" y="4960358"/>
            <a:ext cx="261632" cy="1127722"/>
          </a:xfrm>
          <a:prstGeom prst="rect">
            <a:avLst/>
          </a:prstGeom>
        </p:spPr>
      </p:pic>
      <p:pic>
        <p:nvPicPr>
          <p:cNvPr id="20" name="Picture 19" descr="A close up of an engine&#10;&#10;Description automatically generated">
            <a:extLst>
              <a:ext uri="{FF2B5EF4-FFF2-40B4-BE49-F238E27FC236}">
                <a16:creationId xmlns:a16="http://schemas.microsoft.com/office/drawing/2014/main" id="{46E8B409-8570-C34D-A01D-5D238CCCB7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05928" y="3760311"/>
            <a:ext cx="829289" cy="1060297"/>
          </a:xfrm>
          <a:prstGeom prst="rect">
            <a:avLst/>
          </a:prstGeom>
        </p:spPr>
      </p:pic>
      <p:pic>
        <p:nvPicPr>
          <p:cNvPr id="27" name="Picture 12">
            <a:extLst>
              <a:ext uri="{FF2B5EF4-FFF2-40B4-BE49-F238E27FC236}">
                <a16:creationId xmlns:a16="http://schemas.microsoft.com/office/drawing/2014/main" id="{D47CAEF3-1284-A44D-836E-39187F1BA57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32397" y="2571422"/>
            <a:ext cx="621154" cy="1006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6">
            <a:extLst>
              <a:ext uri="{FF2B5EF4-FFF2-40B4-BE49-F238E27FC236}">
                <a16:creationId xmlns:a16="http://schemas.microsoft.com/office/drawing/2014/main" id="{B3771032-1B2A-C34D-ABCE-7E07970022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254348" y="1364897"/>
            <a:ext cx="932449" cy="93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B39889-B9CC-8741-98B7-96EC5BD9839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996" y="70398"/>
            <a:ext cx="1185153" cy="105346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EF8818F-A142-514D-89D1-1C23FDF0C49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354677" y="5325254"/>
            <a:ext cx="731791" cy="397933"/>
          </a:xfrm>
          <a:prstGeom prst="rect">
            <a:avLst/>
          </a:prstGeom>
        </p:spPr>
      </p:pic>
      <p:pic>
        <p:nvPicPr>
          <p:cNvPr id="33" name="Picture 14">
            <a:extLst>
              <a:ext uri="{FF2B5EF4-FFF2-40B4-BE49-F238E27FC236}">
                <a16:creationId xmlns:a16="http://schemas.microsoft.com/office/drawing/2014/main" id="{C68C0666-B268-5C48-8942-0FB3C9098CF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87313" y="3867730"/>
            <a:ext cx="1000028" cy="845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7">
            <a:extLst>
              <a:ext uri="{FF2B5EF4-FFF2-40B4-BE49-F238E27FC236}">
                <a16:creationId xmlns:a16="http://schemas.microsoft.com/office/drawing/2014/main" id="{E904DD35-D493-7249-9EE9-7677A965A4D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0803" y="2714012"/>
            <a:ext cx="784349" cy="91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>
            <a:extLst>
              <a:ext uri="{FF2B5EF4-FFF2-40B4-BE49-F238E27FC236}">
                <a16:creationId xmlns:a16="http://schemas.microsoft.com/office/drawing/2014/main" id="{974D3408-3966-594E-925E-10A820E4592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59495" y="1309779"/>
            <a:ext cx="655662" cy="104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 descr="A picture containing lamp, table&#10;&#10;Description automatically generated">
            <a:extLst>
              <a:ext uri="{FF2B5EF4-FFF2-40B4-BE49-F238E27FC236}">
                <a16:creationId xmlns:a16="http://schemas.microsoft.com/office/drawing/2014/main" id="{AC49B48F-6B4E-9446-89D0-8EC86C7E648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3208" y="130460"/>
            <a:ext cx="88238" cy="933342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E0AE603D-D6FA-C541-B407-C94815A0D35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101" y="5057996"/>
            <a:ext cx="932450" cy="932449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E7C29A7E-E9B5-F94B-AEE9-0A914847217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78550" y="3800629"/>
            <a:ext cx="340771" cy="97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5">
            <a:extLst>
              <a:ext uri="{FF2B5EF4-FFF2-40B4-BE49-F238E27FC236}">
                <a16:creationId xmlns:a16="http://schemas.microsoft.com/office/drawing/2014/main" id="{9C8B42F2-5AB5-9243-8D9D-FEB5A39A5D9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78258" y="1342850"/>
            <a:ext cx="541352" cy="983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61" descr="A picture containing small, person, riding, green&#10;&#10;Description automatically generated">
            <a:extLst>
              <a:ext uri="{FF2B5EF4-FFF2-40B4-BE49-F238E27FC236}">
                <a16:creationId xmlns:a16="http://schemas.microsoft.com/office/drawing/2014/main" id="{96BC293B-7C4D-C341-A44E-CAD7502B892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31887" y="4938000"/>
            <a:ext cx="634094" cy="1172438"/>
          </a:xfrm>
          <a:prstGeom prst="rect">
            <a:avLst/>
          </a:prstGeom>
        </p:spPr>
      </p:pic>
      <p:pic>
        <p:nvPicPr>
          <p:cNvPr id="24" name="Picture 11">
            <a:extLst>
              <a:ext uri="{FF2B5EF4-FFF2-40B4-BE49-F238E27FC236}">
                <a16:creationId xmlns:a16="http://schemas.microsoft.com/office/drawing/2014/main" id="{3DFF7FDE-50F5-724B-894D-C3777ED42BD2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70849" y="3796795"/>
            <a:ext cx="775003" cy="987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71C4F2D1-8FD6-4B49-A4C9-D3649A5D6DE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6144" y="2735816"/>
            <a:ext cx="904412" cy="726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213C8FFE-C411-D34C-B132-787973F95DCB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283001" y="1291567"/>
            <a:ext cx="550699" cy="1086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63" descr="A picture containing refrigerator, sitting, kitchen, person&#10;&#10;Description automatically generated">
            <a:extLst>
              <a:ext uri="{FF2B5EF4-FFF2-40B4-BE49-F238E27FC236}">
                <a16:creationId xmlns:a16="http://schemas.microsoft.com/office/drawing/2014/main" id="{3CCDFD28-48A2-A740-AC20-399AF44F755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36205" y="5005482"/>
            <a:ext cx="644291" cy="1037474"/>
          </a:xfrm>
          <a:prstGeom prst="rect">
            <a:avLst/>
          </a:prstGeom>
        </p:spPr>
      </p:pic>
      <p:pic>
        <p:nvPicPr>
          <p:cNvPr id="42" name="Picture 41" descr="A picture containing indoor, sitting, table, small&#10;&#10;Description automatically generated">
            <a:extLst>
              <a:ext uri="{FF2B5EF4-FFF2-40B4-BE49-F238E27FC236}">
                <a16:creationId xmlns:a16="http://schemas.microsoft.com/office/drawing/2014/main" id="{1A0968AA-3FE1-534D-9EC6-89E74FE9901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78783" y="2349390"/>
            <a:ext cx="465478" cy="1249027"/>
          </a:xfrm>
          <a:prstGeom prst="rect">
            <a:avLst/>
          </a:prstGeom>
        </p:spPr>
      </p:pic>
      <p:pic>
        <p:nvPicPr>
          <p:cNvPr id="44" name="Picture 43" descr="A picture containing mower, motorcycle, sitting, truck&#10;&#10;Description automatically generated">
            <a:extLst>
              <a:ext uri="{FF2B5EF4-FFF2-40B4-BE49-F238E27FC236}">
                <a16:creationId xmlns:a16="http://schemas.microsoft.com/office/drawing/2014/main" id="{179B0431-6D28-6046-8A28-EF27DE797560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09896" y="1364251"/>
            <a:ext cx="805042" cy="940690"/>
          </a:xfrm>
          <a:prstGeom prst="rect">
            <a:avLst/>
          </a:prstGeom>
        </p:spPr>
      </p:pic>
      <p:pic>
        <p:nvPicPr>
          <p:cNvPr id="59" name="Picture 58" descr="A picture containing person, walking, person, air&#10;&#10;Description automatically generated">
            <a:extLst>
              <a:ext uri="{FF2B5EF4-FFF2-40B4-BE49-F238E27FC236}">
                <a16:creationId xmlns:a16="http://schemas.microsoft.com/office/drawing/2014/main" id="{FD5AEF18-F1A6-4E42-BB89-E19276376B32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73574" y="-328"/>
            <a:ext cx="674485" cy="1194921"/>
          </a:xfrm>
          <a:prstGeom prst="rect">
            <a:avLst/>
          </a:prstGeom>
        </p:spPr>
      </p:pic>
      <p:pic>
        <p:nvPicPr>
          <p:cNvPr id="65" name="Picture 64" descr="A picture containing light, table, standing, room&#10;&#10;Description automatically generated">
            <a:extLst>
              <a:ext uri="{FF2B5EF4-FFF2-40B4-BE49-F238E27FC236}">
                <a16:creationId xmlns:a16="http://schemas.microsoft.com/office/drawing/2014/main" id="{D1D0B89E-C2D0-7141-B0B7-B48D66277A06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36974" y="4857289"/>
            <a:ext cx="750885" cy="1333863"/>
          </a:xfrm>
          <a:prstGeom prst="rect">
            <a:avLst/>
          </a:prstGeom>
        </p:spPr>
      </p:pic>
      <p:pic>
        <p:nvPicPr>
          <p:cNvPr id="56" name="Picture 55" descr="A close up of a device&#10;&#10;Description automatically generated">
            <a:extLst>
              <a:ext uri="{FF2B5EF4-FFF2-40B4-BE49-F238E27FC236}">
                <a16:creationId xmlns:a16="http://schemas.microsoft.com/office/drawing/2014/main" id="{16796810-1AD6-564F-8B9D-F77002421F85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82935" y="2552106"/>
            <a:ext cx="229259" cy="1198557"/>
          </a:xfrm>
          <a:prstGeom prst="rect">
            <a:avLst/>
          </a:prstGeom>
        </p:spPr>
      </p:pic>
      <p:pic>
        <p:nvPicPr>
          <p:cNvPr id="63" name="Picture 62" descr="A picture containing person, riding, standing, street&#10;&#10;Description automatically generated">
            <a:extLst>
              <a:ext uri="{FF2B5EF4-FFF2-40B4-BE49-F238E27FC236}">
                <a16:creationId xmlns:a16="http://schemas.microsoft.com/office/drawing/2014/main" id="{3512CBAD-3D79-5D42-942D-1BF7D510C8DB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32222" y="1231274"/>
            <a:ext cx="588303" cy="1206645"/>
          </a:xfrm>
          <a:prstGeom prst="rect">
            <a:avLst/>
          </a:prstGeom>
        </p:spPr>
      </p:pic>
      <p:pic>
        <p:nvPicPr>
          <p:cNvPr id="67" name="Picture 66" descr="A picture containing blue, table, pair, air&#10;&#10;Description automatically generated">
            <a:extLst>
              <a:ext uri="{FF2B5EF4-FFF2-40B4-BE49-F238E27FC236}">
                <a16:creationId xmlns:a16="http://schemas.microsoft.com/office/drawing/2014/main" id="{0DA354C1-AAE0-DD45-92E4-DD14E9EDFDB2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50931" y="5071708"/>
            <a:ext cx="750885" cy="905022"/>
          </a:xfrm>
          <a:prstGeom prst="rect">
            <a:avLst/>
          </a:prstGeom>
        </p:spPr>
      </p:pic>
      <p:pic>
        <p:nvPicPr>
          <p:cNvPr id="26" name="Picture 8">
            <a:extLst>
              <a:ext uri="{FF2B5EF4-FFF2-40B4-BE49-F238E27FC236}">
                <a16:creationId xmlns:a16="http://schemas.microsoft.com/office/drawing/2014/main" id="{23CCEBD5-14B7-AB4F-AB1D-7C57C6A91151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0784" y="3763726"/>
            <a:ext cx="634093" cy="105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3">
            <a:extLst>
              <a:ext uri="{FF2B5EF4-FFF2-40B4-BE49-F238E27FC236}">
                <a16:creationId xmlns:a16="http://schemas.microsoft.com/office/drawing/2014/main" id="{70381C6B-5081-124B-ACFD-9DBE1B115C64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906" y="2620310"/>
            <a:ext cx="529848" cy="957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67" descr="A picture containing object, table, computer, cat&#10;&#10;Description automatically generated">
            <a:extLst>
              <a:ext uri="{FF2B5EF4-FFF2-40B4-BE49-F238E27FC236}">
                <a16:creationId xmlns:a16="http://schemas.microsoft.com/office/drawing/2014/main" id="{652C940C-484B-2B40-B311-781A884D1E54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375" y="5055283"/>
            <a:ext cx="514911" cy="937872"/>
          </a:xfrm>
          <a:prstGeom prst="rect">
            <a:avLst/>
          </a:prstGeom>
        </p:spPr>
      </p:pic>
      <p:sp>
        <p:nvSpPr>
          <p:cNvPr id="82" name="Parallelogram 81">
            <a:extLst>
              <a:ext uri="{FF2B5EF4-FFF2-40B4-BE49-F238E27FC236}">
                <a16:creationId xmlns:a16="http://schemas.microsoft.com/office/drawing/2014/main" id="{84FF25FC-7662-A346-846C-09219DA1671C}"/>
              </a:ext>
            </a:extLst>
          </p:cNvPr>
          <p:cNvSpPr/>
          <p:nvPr/>
        </p:nvSpPr>
        <p:spPr>
          <a:xfrm>
            <a:off x="5186797" y="3842807"/>
            <a:ext cx="4158556" cy="1033988"/>
          </a:xfrm>
          <a:prstGeom prst="parallelogram">
            <a:avLst>
              <a:gd name="adj" fmla="val 62569"/>
            </a:avLst>
          </a:prstGeom>
          <a:solidFill>
            <a:srgbClr val="0033A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x-none" altLang="x-none">
              <a:solidFill>
                <a:srgbClr val="FFFFFF"/>
              </a:solidFill>
              <a:cs typeface="Arial" pitchFamily="34" charset="0"/>
            </a:endParaRPr>
          </a:p>
        </p:txBody>
      </p:sp>
      <p:sp>
        <p:nvSpPr>
          <p:cNvPr id="86" name="Text Placeholder 1">
            <a:extLst>
              <a:ext uri="{FF2B5EF4-FFF2-40B4-BE49-F238E27FC236}">
                <a16:creationId xmlns:a16="http://schemas.microsoft.com/office/drawing/2014/main" id="{386F2BB2-ACAC-9B47-8A12-61D59A90AA47}"/>
              </a:ext>
            </a:extLst>
          </p:cNvPr>
          <p:cNvSpPr txBox="1"/>
          <p:nvPr/>
        </p:nvSpPr>
        <p:spPr bwMode="auto">
          <a:xfrm>
            <a:off x="5353804" y="3989003"/>
            <a:ext cx="33844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r>
              <a:rPr lang="en-GB" sz="2400" b="1" dirty="0">
                <a:solidFill>
                  <a:srgbClr val="FCBD30"/>
                </a:solidFill>
                <a:latin typeface="Arial Black" panose="020B0604020202020204" pitchFamily="34" charset="0"/>
                <a:ea typeface="Arial"/>
                <a:cs typeface="Arial Black" panose="020B0604020202020204" pitchFamily="34" charset="0"/>
              </a:rPr>
              <a:t>+ 64.800 Itens</a:t>
            </a:r>
          </a:p>
          <a:p>
            <a:pPr algn="r"/>
            <a:r>
              <a:rPr lang="pt-BR" dirty="0">
                <a:solidFill>
                  <a:srgbClr val="FFFFFF"/>
                </a:solidFill>
                <a:latin typeface="+mn-lt"/>
                <a:ea typeface="Arial"/>
                <a:cs typeface="Arial"/>
              </a:rPr>
              <a:t>P&amp;D de 4,2%</a:t>
            </a:r>
            <a:endParaRPr lang="nl-BE" altLang="x-none" i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2944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6" r="1121"/>
          <a:stretch/>
        </p:blipFill>
        <p:spPr bwMode="auto">
          <a:xfrm>
            <a:off x="1401276" y="938463"/>
            <a:ext cx="5559526" cy="4946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ítulo 1"/>
          <p:cNvSpPr txBox="1">
            <a:spLocks/>
          </p:cNvSpPr>
          <p:nvPr/>
        </p:nvSpPr>
        <p:spPr>
          <a:xfrm>
            <a:off x="506187" y="197047"/>
            <a:ext cx="8139792" cy="506186"/>
          </a:xfrm>
          <a:prstGeom prst="rect">
            <a:avLst/>
          </a:prstGeom>
        </p:spPr>
        <p:txBody>
          <a:bodyPr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CONTRACTOR</a:t>
            </a:r>
            <a:r>
              <a:rPr lang="pt-BR" dirty="0">
                <a:solidFill>
                  <a:schemeClr val="tx2">
                    <a:lumMod val="50000"/>
                  </a:schemeClr>
                </a:solidFill>
                <a:latin typeface="Arial Black" panose="020B0A04020102020204" pitchFamily="34" charset="0"/>
              </a:rPr>
              <a:t> EQUIPMENT DIVISION</a:t>
            </a:r>
          </a:p>
        </p:txBody>
      </p:sp>
    </p:spTree>
    <p:extLst>
      <p:ext uri="{BB962C8B-B14F-4D97-AF65-F5344CB8AC3E}">
        <p14:creationId xmlns:p14="http://schemas.microsoft.com/office/powerpoint/2010/main" val="93016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9"/>
          <p:cNvPicPr>
            <a:picLocks noGrp="1" noChangeAspect="1" noChangeArrowheads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" r="565"/>
          <a:stretch>
            <a:fillRect/>
          </a:stretch>
        </p:blipFill>
        <p:spPr bwMode="auto">
          <a:xfrm>
            <a:off x="2166260" y="0"/>
            <a:ext cx="9266690" cy="68302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B2F87B73-78DC-60DF-0CE0-58065E49FD7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27" name="Title 26">
            <a:extLst>
              <a:ext uri="{FF2B5EF4-FFF2-40B4-BE49-F238E27FC236}">
                <a16:creationId xmlns:a16="http://schemas.microsoft.com/office/drawing/2014/main" id="{4B2E35A6-A843-8826-117E-4B1AA4062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065" y="2673927"/>
            <a:ext cx="2829698" cy="1311128"/>
          </a:xfrm>
        </p:spPr>
        <p:txBody>
          <a:bodyPr/>
          <a:lstStyle/>
          <a:p>
            <a:r>
              <a:rPr lang="pt-BR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FAMÍLIA KING</a:t>
            </a:r>
            <a:endParaRPr lang="x-none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DFE12E1F-48F6-FAD9-0A8F-FE701ED5C1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1C569B27-A8EB-53F5-ECCB-33D4CE39F8A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69789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5730" y="366584"/>
            <a:ext cx="7254000" cy="590931"/>
          </a:xfrm>
        </p:spPr>
        <p:txBody>
          <a:bodyPr>
            <a:spAutoFit/>
          </a:bodyPr>
          <a:lstStyle/>
          <a:p>
            <a:pPr algn="l" defTabSz="60958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PT" sz="3600" dirty="0">
                <a:solidFill>
                  <a:srgbClr val="000000">
                    <a:lumMod val="50000"/>
                    <a:lumOff val="50000"/>
                  </a:srgbClr>
                </a:solidFill>
                <a:latin typeface="Arial Black" pitchFamily="34" charset="0"/>
                <a:cs typeface="+mn-cs"/>
              </a:rPr>
              <a:t>	</a:t>
            </a:r>
            <a:r>
              <a:rPr lang="pt-PT" sz="3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+mn-cs"/>
              </a:rPr>
              <a:t>KING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48828" y="908984"/>
            <a:ext cx="3737372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s-CL" sz="1200" dirty="0">
                <a:latin typeface="Arial Black" panose="020B0A04020102020204" pitchFamily="34" charset="0"/>
              </a:rPr>
              <a:t>PARA APLICAÇÃO DE REVESTIMENTOS ANTICORROSIVOS </a:t>
            </a:r>
            <a:r>
              <a:rPr lang="pt-BR" sz="1200" dirty="0">
                <a:solidFill>
                  <a:schemeClr val="tx2"/>
                </a:solidFill>
                <a:latin typeface="Arial Black" panose="020B0A04020102020204" pitchFamily="34" charset="0"/>
              </a:rPr>
              <a:t>EPÓXIS, POLIURETANOS, REVESTIMENTOS RICOS EM ZINCO.</a:t>
            </a:r>
            <a:endParaRPr lang="es-ES" sz="12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eaLnBrk="0" hangingPunct="0">
              <a:defRPr/>
            </a:pPr>
            <a:endParaRPr lang="es-ES" sz="1200" dirty="0">
              <a:solidFill>
                <a:srgbClr val="5D241B"/>
              </a:solidFill>
              <a:latin typeface="Arial Black" panose="020B0A04020102020204" pitchFamily="34" charset="0"/>
            </a:endParaRPr>
          </a:p>
          <a:p>
            <a:pPr eaLnBrk="0" hangingPunct="0">
              <a:defRPr/>
            </a:pPr>
            <a:r>
              <a:rPr lang="es-ES" sz="1200" dirty="0">
                <a:latin typeface="Arial Black" panose="020B0A04020102020204" pitchFamily="34" charset="0"/>
              </a:rPr>
              <a:t>A KING É LIDER NOS MERCADOS ÓLEO &amp; GÁS, NAVAL E DE ESTRUTURAS METÁLICAS EM APLICAÇÕES DE PROTEÇÃO ANTICORROSIVA </a:t>
            </a:r>
          </a:p>
          <a:p>
            <a:pPr eaLnBrk="0" hangingPunct="0">
              <a:defRPr/>
            </a:pPr>
            <a:endParaRPr lang="es-ES" sz="1200" dirty="0">
              <a:solidFill>
                <a:schemeClr val="bg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4036" name="Rectangle 10"/>
          <p:cNvSpPr>
            <a:spLocks noChangeArrowheads="1"/>
          </p:cNvSpPr>
          <p:nvPr/>
        </p:nvSpPr>
        <p:spPr bwMode="auto">
          <a:xfrm>
            <a:off x="21432" y="5762626"/>
            <a:ext cx="1821656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080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080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60801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60801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60801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es-CL" sz="1200" dirty="0">
                <a:solidFill>
                  <a:srgbClr val="7F7F7F"/>
                </a:solidFill>
                <a:latin typeface="Arial Black" pitchFamily="34" charset="0"/>
              </a:rPr>
              <a:t>KING XL 40-180</a:t>
            </a:r>
            <a:br>
              <a:rPr lang="pt-PT" altLang="es-CL" sz="1200" dirty="0">
                <a:solidFill>
                  <a:srgbClr val="7F7F7F"/>
                </a:solidFill>
                <a:latin typeface="Arial Black" pitchFamily="34" charset="0"/>
              </a:rPr>
            </a:br>
            <a:r>
              <a:rPr lang="pt-PT" altLang="es-CL" sz="1200" dirty="0">
                <a:solidFill>
                  <a:srgbClr val="7F7F7F"/>
                </a:solidFill>
                <a:latin typeface="Arial Black" pitchFamily="34" charset="0"/>
              </a:rPr>
              <a:t>XL3400 </a:t>
            </a:r>
            <a:endParaRPr lang="en-US" altLang="es-CL" sz="1200" dirty="0">
              <a:solidFill>
                <a:srgbClr val="7F7F7F"/>
              </a:solidFill>
              <a:latin typeface="Arial Black" pitchFamily="34" charset="0"/>
            </a:endParaRPr>
          </a:p>
        </p:txBody>
      </p:sp>
      <p:sp>
        <p:nvSpPr>
          <p:cNvPr id="44037" name="Rectangle 10"/>
          <p:cNvSpPr>
            <a:spLocks noChangeArrowheads="1"/>
          </p:cNvSpPr>
          <p:nvPr/>
        </p:nvSpPr>
        <p:spPr bwMode="auto">
          <a:xfrm>
            <a:off x="1835944" y="5791201"/>
            <a:ext cx="1821656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08013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608013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608013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608013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608013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60801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es-CL" sz="1200">
                <a:solidFill>
                  <a:srgbClr val="7F7F7F"/>
                </a:solidFill>
                <a:latin typeface="Arial Black" pitchFamily="34" charset="0"/>
              </a:rPr>
              <a:t>KING XL 70-180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PT" altLang="es-CL" sz="1200">
                <a:solidFill>
                  <a:srgbClr val="7F7F7F"/>
                </a:solidFill>
                <a:latin typeface="Arial Black" pitchFamily="34" charset="0"/>
              </a:rPr>
              <a:t>XL6500</a:t>
            </a:r>
            <a:endParaRPr lang="en-US" altLang="es-CL" sz="1200">
              <a:solidFill>
                <a:srgbClr val="7F7F7F"/>
              </a:solidFill>
              <a:latin typeface="Arial Black" pitchFamily="34" charset="0"/>
            </a:endParaRPr>
          </a:p>
        </p:txBody>
      </p:sp>
      <p:pic>
        <p:nvPicPr>
          <p:cNvPr id="44038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5" r="5459"/>
          <a:stretch/>
        </p:blipFill>
        <p:spPr bwMode="auto">
          <a:xfrm>
            <a:off x="4255462" y="-7916"/>
            <a:ext cx="6828536" cy="6224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3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097" y="2847976"/>
            <a:ext cx="1657350" cy="2817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40" name="Picture 12" descr="https://www.graco.com/content/dam/pim/graco/aftd/hpcf/king-xl-40-180-standard-lower-left.jpg/_jcr_content/renditions/cq5dam.web.1280.128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6" r="17393" b="6738"/>
          <a:stretch>
            <a:fillRect/>
          </a:stretch>
        </p:blipFill>
        <p:spPr bwMode="auto">
          <a:xfrm>
            <a:off x="259556" y="2782888"/>
            <a:ext cx="1576014" cy="2835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3856757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D43714-C9FE-C546-B499-33C913AEC5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55009" y="1604180"/>
            <a:ext cx="4455000" cy="4243167"/>
          </a:xfrm>
        </p:spPr>
        <p:txBody>
          <a:bodyPr>
            <a:normAutofit/>
          </a:bodyPr>
          <a:lstStyle/>
          <a:p>
            <a:pPr lvl="1">
              <a:spcAft>
                <a:spcPts val="600"/>
              </a:spcAft>
            </a:pPr>
            <a:r>
              <a:rPr lang="en-GB" sz="1800" noProof="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Não</a:t>
            </a:r>
            <a:r>
              <a:rPr lang="en-GB" sz="1800" noProof="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GB" sz="1800" noProof="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necessita</a:t>
            </a:r>
            <a:r>
              <a:rPr lang="en-GB" sz="1800" noProof="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compressor</a:t>
            </a:r>
          </a:p>
          <a:p>
            <a:pPr lvl="1">
              <a:spcAft>
                <a:spcPts val="600"/>
              </a:spcAft>
            </a:pPr>
            <a:r>
              <a:rPr lang="en-GB" sz="1800" noProof="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Eficiência</a:t>
            </a:r>
            <a:r>
              <a:rPr lang="en-GB" sz="1800" noProof="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GB" sz="1800" noProof="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energética</a:t>
            </a:r>
            <a:endParaRPr lang="en-GB" sz="1800" noProof="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lvl="1">
              <a:spcAft>
                <a:spcPts val="600"/>
              </a:spcAft>
            </a:pP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Construção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robusta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</a:p>
          <a:p>
            <a:pPr lvl="1">
              <a:spcAft>
                <a:spcPts val="600"/>
              </a:spcAft>
            </a:pP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Menos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ruído</a:t>
            </a:r>
            <a:endParaRPr lang="en-GB" sz="1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lvl="1">
              <a:spcAft>
                <a:spcPts val="600"/>
              </a:spcAft>
            </a:pP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Sem</a:t>
            </a:r>
            <a:r>
              <a:rPr lang="en-GB" sz="1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en-GB" sz="1800" dirty="0" err="1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congelamento</a:t>
            </a:r>
            <a:endParaRPr lang="en-GB" sz="1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lvl="1">
              <a:spcAft>
                <a:spcPts val="600"/>
              </a:spcAft>
            </a:pPr>
            <a:r>
              <a:rPr lang="pt-BR" sz="1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Modelos para zonas classificadas: ATEX, IECEX e Class 1, DIV 1</a:t>
            </a:r>
          </a:p>
          <a:p>
            <a:pPr lvl="1">
              <a:spcAft>
                <a:spcPts val="600"/>
              </a:spcAft>
            </a:pPr>
            <a:r>
              <a:rPr lang="pt-BR" sz="18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Operação em 120V ou 240V</a:t>
            </a:r>
          </a:p>
          <a:p>
            <a:pPr lvl="1">
              <a:spcAft>
                <a:spcPts val="600"/>
              </a:spcAft>
            </a:pPr>
            <a:endParaRPr lang="en-GB" sz="1800" noProof="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  <a:p>
            <a:pPr lvl="1">
              <a:spcAft>
                <a:spcPts val="600"/>
              </a:spcAft>
            </a:pPr>
            <a:endParaRPr lang="en-GB" sz="1800" noProof="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BB027B7-CEDC-06F4-CA9A-62715BFCD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9210" y="362017"/>
            <a:ext cx="4455000" cy="378309"/>
          </a:xfrm>
        </p:spPr>
        <p:txBody>
          <a:bodyPr/>
          <a:lstStyle/>
          <a:p>
            <a:r>
              <a:rPr lang="en-GB" sz="3600" dirty="0">
                <a:solidFill>
                  <a:schemeClr val="accent1">
                    <a:lumMod val="50000"/>
                  </a:schemeClr>
                </a:solidFill>
                <a:latin typeface="Arial Black" panose="020B0A04020102020204" pitchFamily="34" charset="0"/>
              </a:rPr>
              <a:t>KING ELÉTRICA</a:t>
            </a:r>
            <a:endParaRPr lang="x-none" sz="36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9" t="-10830" r="11503" b="-17707"/>
          <a:stretch/>
        </p:blipFill>
        <p:spPr>
          <a:xfrm>
            <a:off x="0" y="0"/>
            <a:ext cx="3874169" cy="6893141"/>
          </a:xfrm>
        </p:spPr>
      </p:pic>
    </p:spTree>
    <p:extLst>
      <p:ext uri="{BB962C8B-B14F-4D97-AF65-F5344CB8AC3E}">
        <p14:creationId xmlns:p14="http://schemas.microsoft.com/office/powerpoint/2010/main" val="29441936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1500" y="219076"/>
            <a:ext cx="7922419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dirty="0">
                <a:solidFill>
                  <a:schemeClr val="accent1">
                    <a:lumMod val="50000"/>
                  </a:schemeClr>
                </a:solidFill>
                <a:latin typeface="Arial Black" pitchFamily="34" charset="0"/>
                <a:cs typeface="+mn-cs"/>
              </a:rPr>
              <a:t>ACESSÓRIOS – PISTOLA XTR+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Arial Black" pitchFamily="34" charset="0"/>
              <a:cs typeface="+mn-cs"/>
            </a:endParaRP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0589"/>
            <a:ext cx="9259824" cy="532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342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1500" y="219076"/>
            <a:ext cx="7922419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609585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dirty="0">
                <a:latin typeface="Arial Black" pitchFamily="34" charset="0"/>
                <a:cs typeface="+mn-cs"/>
              </a:rPr>
              <a:t>ACESSÓRIOS – BICOS XHD</a:t>
            </a:r>
            <a:endParaRPr lang="en-US" dirty="0">
              <a:latin typeface="Arial Black" pitchFamily="34" charset="0"/>
              <a:cs typeface="+mn-cs"/>
            </a:endParaRPr>
          </a:p>
        </p:txBody>
      </p:sp>
      <p:pic>
        <p:nvPicPr>
          <p:cNvPr id="5734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942" y="1556493"/>
            <a:ext cx="8834057" cy="312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2" descr="XHD RAC SwitchTip da Gra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567" y="4071551"/>
            <a:ext cx="19145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4277723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1769</TotalTime>
  <Words>301</Words>
  <Application>Microsoft Office PowerPoint</Application>
  <PresentationFormat>Apresentação na tela (4:3)</PresentationFormat>
  <Paragraphs>100</Paragraphs>
  <Slides>24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24</vt:i4>
      </vt:variant>
    </vt:vector>
  </HeadingPairs>
  <TitlesOfParts>
    <vt:vector size="32" baseType="lpstr">
      <vt:lpstr>Arial</vt:lpstr>
      <vt:lpstr>Arial Black</vt:lpstr>
      <vt:lpstr>Calibri</vt:lpstr>
      <vt:lpstr>Calibri Light</vt:lpstr>
      <vt:lpstr>Helvetica Neue Medium</vt:lpstr>
      <vt:lpstr>Lucida Grande</vt:lpstr>
      <vt:lpstr>Times New Roman</vt:lpstr>
      <vt:lpstr>Tema do Office</vt:lpstr>
      <vt:lpstr>ATEX GRACO</vt:lpstr>
      <vt:lpstr>Apresentação do PowerPoint</vt:lpstr>
      <vt:lpstr>PRODUTOS</vt:lpstr>
      <vt:lpstr>Apresentação do PowerPoint</vt:lpstr>
      <vt:lpstr>FAMÍLIA KING</vt:lpstr>
      <vt:lpstr> KING</vt:lpstr>
      <vt:lpstr>KING ELÉTRICA</vt:lpstr>
      <vt:lpstr>Apresentação do PowerPoint</vt:lpstr>
      <vt:lpstr>Apresentação do PowerPoint</vt:lpstr>
      <vt:lpstr>Apresentação do PowerPoint</vt:lpstr>
      <vt:lpstr>Linha 2K</vt:lpstr>
      <vt:lpstr>Apresentação do PowerPoint</vt:lpstr>
      <vt:lpstr>Apresentação do PowerPoint</vt:lpstr>
      <vt:lpstr>Apresentação do PowerPoint</vt:lpstr>
      <vt:lpstr>Apresentação do PowerPoint</vt:lpstr>
      <vt:lpstr>AIRLESS PFP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Rafaella Esther Pradebon Padilha</dc:creator>
  <cp:lastModifiedBy>Vinícius Alô</cp:lastModifiedBy>
  <cp:revision>54</cp:revision>
  <dcterms:created xsi:type="dcterms:W3CDTF">2017-09-11T15:31:14Z</dcterms:created>
  <dcterms:modified xsi:type="dcterms:W3CDTF">2023-06-19T17:57:58Z</dcterms:modified>
</cp:coreProperties>
</file>